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300" r:id="rId2"/>
    <p:sldId id="297" r:id="rId3"/>
    <p:sldId id="299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CB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64875D-EC9F-46B7-BF9E-3D098E2B198A}" type="datetimeFigureOut">
              <a:rPr lang="ru-RU" smtClean="0"/>
              <a:t>06.02.2019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32BAD1-5574-4C79-9F71-B8987CFC62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5032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A40F3-CE15-457E-9D44-8B46E74855F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456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A40F3-CE15-457E-9D44-8B46E74855F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456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13AB5A-C93B-427F-8573-66FB29E1AB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CB0021A-7C31-400E-A6D3-C374949C0F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1A91C4-4AEC-4D8E-929E-624F99BB5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B24D0-2EEE-4FBB-812C-58A2843C51A8}" type="datetimeFigureOut">
              <a:rPr lang="ru-RU" smtClean="0"/>
              <a:t>06.02.2019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A1077FC-3003-4E8B-BE1D-4294119CA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0902607-8E10-4762-9030-5B348E837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B2DC1-74F3-4EA5-A927-4D12114C10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2516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01B679-E9E3-4B79-8DBD-6D3975A5E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776D7FB-D215-459D-986F-F01DBC0C5A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4A6E284-2D6B-42E4-91E9-79F7DD51A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B24D0-2EEE-4FBB-812C-58A2843C51A8}" type="datetimeFigureOut">
              <a:rPr lang="ru-RU" smtClean="0"/>
              <a:t>06.02.2019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A80A02-6716-4AAB-ADB5-6E8D7A8EB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9F8C70-4E11-437D-8232-BB5BB540E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B2DC1-74F3-4EA5-A927-4D12114C10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362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6C9B422-DBA3-4155-B424-2CDE288F25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45B8BA9-0BC1-4BC6-9D3F-425324DC3B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177245-C11E-457E-ABE0-B84604879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B24D0-2EEE-4FBB-812C-58A2843C51A8}" type="datetimeFigureOut">
              <a:rPr lang="ru-RU" smtClean="0"/>
              <a:t>06.02.2019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1837A3-C278-44F2-8E04-49E7B1415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CDF7AF-39D6-4EF8-BBC6-16825C680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B2DC1-74F3-4EA5-A927-4D12114C10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85076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— Иван Арсентьев"/>
          <p:cNvSpPr txBox="1">
            <a:spLocks noGrp="1"/>
          </p:cNvSpPr>
          <p:nvPr>
            <p:ph type="body" sz="quarter" idx="13"/>
          </p:nvPr>
        </p:nvSpPr>
        <p:spPr>
          <a:xfrm>
            <a:off x="2784872" y="4369296"/>
            <a:ext cx="6622257" cy="337591"/>
          </a:xfrm>
          <a:prstGeom prst="rect">
            <a:avLst/>
          </a:prstGeom>
        </p:spPr>
        <p:txBody>
          <a:bodyPr lIns="64293" tIns="64293" rIns="64293" bIns="64293">
            <a:spAutoFit/>
          </a:bodyPr>
          <a:lstStyle>
            <a:lvl1pPr defTabSz="410766">
              <a:defRPr sz="1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— Иван Арсентьев</a:t>
            </a:r>
          </a:p>
        </p:txBody>
      </p:sp>
      <p:sp>
        <p:nvSpPr>
          <p:cNvPr id="118" name="«Место ввода цитаты»."/>
          <p:cNvSpPr txBox="1">
            <a:spLocks noGrp="1"/>
          </p:cNvSpPr>
          <p:nvPr>
            <p:ph type="body" sz="quarter" idx="14"/>
          </p:nvPr>
        </p:nvSpPr>
        <p:spPr>
          <a:xfrm>
            <a:off x="2784872" y="3022184"/>
            <a:ext cx="6622257" cy="476090"/>
          </a:xfrm>
          <a:prstGeom prst="rect">
            <a:avLst/>
          </a:prstGeom>
        </p:spPr>
        <p:txBody>
          <a:bodyPr lIns="64293" tIns="64293" rIns="64293" bIns="64293" anchor="ctr">
            <a:spAutoFit/>
          </a:bodyPr>
          <a:lstStyle>
            <a:lvl1pPr defTabSz="410766">
              <a:defRPr sz="25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«Место ввода цитаты».</a:t>
            </a:r>
          </a:p>
        </p:txBody>
      </p:sp>
      <p:sp>
        <p:nvSpPr>
          <p:cNvPr id="119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978987" y="6197650"/>
            <a:ext cx="225991" cy="229394"/>
          </a:xfrm>
          <a:prstGeom prst="rect">
            <a:avLst/>
          </a:prstGeom>
        </p:spPr>
        <p:txBody>
          <a:bodyPr lIns="64293" tIns="64293" rIns="64293" bIns="64293"/>
          <a:lstStyle>
            <a:lvl1pPr defTabSz="410766">
              <a:defRPr sz="11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48404332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977052" y="6536531"/>
            <a:ext cx="233135" cy="238837"/>
          </a:xfrm>
          <a:prstGeom prst="rect">
            <a:avLst/>
          </a:prstGeom>
        </p:spPr>
        <p:txBody>
          <a:bodyPr lIns="71437" tIns="71437" rIns="71437" bIns="71437"/>
          <a:lstStyle>
            <a:lvl1pPr defTabSz="410766">
              <a:defRPr sz="11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087493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01A9E2-A29C-4F3B-8F51-C279E9D78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8E7D91-FD20-4E51-8765-FD03289A88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6EF449-396E-427D-ACD1-34093ECEB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B24D0-2EEE-4FBB-812C-58A2843C51A8}" type="datetimeFigureOut">
              <a:rPr lang="ru-RU" smtClean="0"/>
              <a:t>06.02.2019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3A4B52-1C94-49B2-87B7-F5255A43B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586855-8F5A-48FC-9FBE-FDE129C1F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B2DC1-74F3-4EA5-A927-4D12114C10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69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BCBC2E-F367-4B45-A6FD-CEEE80BD5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5408740-248F-40FF-9147-3AF20C5020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73A69F-92D4-4AB0-8C7F-EFAAAE74C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B24D0-2EEE-4FBB-812C-58A2843C51A8}" type="datetimeFigureOut">
              <a:rPr lang="ru-RU" smtClean="0"/>
              <a:t>06.02.2019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593417-C240-4114-8D2C-6D57EE70E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BF879A-C45D-40CA-96F4-7A6023A44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B2DC1-74F3-4EA5-A927-4D12114C10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142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B0BF7E-63DD-4743-BDC6-C0572CC5C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97CD98A-38BF-4BED-BD6B-3555AF2DFC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A2E1F40-B411-4F28-9E1B-BDFC2D462C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F8A270-ED1D-44D3-9096-491732070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B24D0-2EEE-4FBB-812C-58A2843C51A8}" type="datetimeFigureOut">
              <a:rPr lang="ru-RU" smtClean="0"/>
              <a:t>06.02.2019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B8A843F-7F1A-486B-9527-9429791B3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CA0CA13-73A0-4444-AEFF-030E67ACF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B2DC1-74F3-4EA5-A927-4D12114C10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967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F370FC-0A33-43BA-A045-567E6D0A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6F7B59B-DC46-4DA6-828C-8F96D0D207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6CC5125-E3F7-4B29-974B-3CE87CEF64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4291F52-CA07-4A05-AF6D-036A27FF85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BEB55CF-85C0-4FA6-87C9-10B1012988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B82F3DB-BF34-4E86-9FFF-EC4BDD6E1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B24D0-2EEE-4FBB-812C-58A2843C51A8}" type="datetimeFigureOut">
              <a:rPr lang="ru-RU" smtClean="0"/>
              <a:t>06.02.2019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E20E2CB-B891-42D0-BBAF-2C2D70936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2F125BB-5FC0-43EB-8810-91992B1E2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B2DC1-74F3-4EA5-A927-4D12114C10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846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9F54E1-8944-4BAC-9DC5-F3DD96A03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74B3E24-0557-436F-8BFD-CA5A734E0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B24D0-2EEE-4FBB-812C-58A2843C51A8}" type="datetimeFigureOut">
              <a:rPr lang="ru-RU" smtClean="0"/>
              <a:t>06.02.2019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4627928-0CA5-406B-9230-93414C7F5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9E9B245-3959-42EB-BC72-4883BF1BD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B2DC1-74F3-4EA5-A927-4D12114C10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891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58F2763-21FB-48AA-97D0-48861D6DF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B24D0-2EEE-4FBB-812C-58A2843C51A8}" type="datetimeFigureOut">
              <a:rPr lang="ru-RU" smtClean="0"/>
              <a:t>06.02.2019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01AE44A-3360-4782-8A75-084B08433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5EB4342-06F8-4510-96E1-41BC0BC1F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B2DC1-74F3-4EA5-A927-4D12114C10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0793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BC30D8-F033-4E0E-AB4E-9ABB75476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06C84D4-D16E-4446-8AAC-9E376D62D2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0086223-EB8C-4252-9DD6-517B454961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20665C9-9BEA-4B13-9205-7D868FDE4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B24D0-2EEE-4FBB-812C-58A2843C51A8}" type="datetimeFigureOut">
              <a:rPr lang="ru-RU" smtClean="0"/>
              <a:t>06.02.2019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453EBCD-BA4A-49D3-9C2F-1B1A2E28F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48CECDC-0FA5-484A-BA1A-7107C1DE5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B2DC1-74F3-4EA5-A927-4D12114C10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70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ED0633-52AF-4085-B934-154748524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A86A6B5-1EA8-4B85-B9C0-7D3A067E80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71A1C68-F9C1-4DBE-BEB8-625B84481D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BB2185C-5ADC-44A7-BC89-2D5C98381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B24D0-2EEE-4FBB-812C-58A2843C51A8}" type="datetimeFigureOut">
              <a:rPr lang="ru-RU" smtClean="0"/>
              <a:t>06.02.2019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975BA38-62CE-46DE-930B-9C793095B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1816279-1588-4954-8216-339FC0CE4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B2DC1-74F3-4EA5-A927-4D12114C10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566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538F77-529C-4D48-B5D4-4071318D0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8FD3B6B-8E8C-47D4-A53F-D525F05D77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870B55-CF6D-402A-85D7-0CBC959A0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3B24D0-2EEE-4FBB-812C-58A2843C51A8}" type="datetimeFigureOut">
              <a:rPr lang="ru-RU" smtClean="0"/>
              <a:t>06.02.2019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9BE2BF-0D71-4FAD-AC78-222F2449F9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94C752-348A-44AF-935B-774C49B9A3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B2DC1-74F3-4EA5-A927-4D12114C10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8065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8.jpeg"/><Relationship Id="rId12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5.png"/><Relationship Id="rId5" Type="http://schemas.openxmlformats.org/officeDocument/2006/relationships/image" Target="../media/image3.jpeg"/><Relationship Id="rId10" Type="http://schemas.openxmlformats.org/officeDocument/2006/relationships/image" Target="../media/image4.jpeg"/><Relationship Id="rId4" Type="http://schemas.openxmlformats.org/officeDocument/2006/relationships/image" Target="../media/image7.jpeg"/><Relationship Id="rId9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42BB89B-90D3-AB42-9B5A-32AE5A9DDF51}"/>
              </a:ext>
            </a:extLst>
          </p:cNvPr>
          <p:cNvSpPr txBox="1"/>
          <p:nvPr/>
        </p:nvSpPr>
        <p:spPr>
          <a:xfrm>
            <a:off x="7558482" y="1327858"/>
            <a:ext cx="4612352" cy="1015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1143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2286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3429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4572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5715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6858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8001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9144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l"/>
            <a:r>
              <a:rPr lang="ru-RU" sz="2000" dirty="0">
                <a:solidFill>
                  <a:srgbClr val="00B0F0"/>
                </a:solidFill>
                <a:latin typeface="Calibri" panose="020F0502020204030204" pitchFamily="34" charset="0"/>
              </a:rPr>
              <a:t>Федеральный Открытый урок </a:t>
            </a:r>
          </a:p>
          <a:p>
            <a:pPr algn="l"/>
            <a:r>
              <a:rPr lang="ru-RU" sz="2000" b="0" dirty="0">
                <a:latin typeface="Calibri" panose="020F0502020204030204" pitchFamily="34" charset="0"/>
              </a:rPr>
              <a:t>(7.12, Гимназия Сколково):</a:t>
            </a:r>
          </a:p>
          <a:p>
            <a:pPr algn="l"/>
            <a:r>
              <a:rPr lang="ru-RU" sz="2000" b="0" dirty="0">
                <a:latin typeface="Calibri" panose="020F0502020204030204" pitchFamily="34" charset="0"/>
              </a:rPr>
              <a:t>поддержка Министра просвещения РФ: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CCAE249F-B732-774E-A01C-B3EF189B9575}"/>
              </a:ext>
            </a:extLst>
          </p:cNvPr>
          <p:cNvSpPr txBox="1">
            <a:spLocks/>
          </p:cNvSpPr>
          <p:nvPr/>
        </p:nvSpPr>
        <p:spPr>
          <a:xfrm>
            <a:off x="2258247" y="298087"/>
            <a:ext cx="7563086" cy="4515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b">
            <a:no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1143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2286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3429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4572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5715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6858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8001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9144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  <a:sym typeface="Avenir Next Demi Bold"/>
              </a:rPr>
              <a:t>«Урок цифры» 3-16 декабря 2018: ключевые итоги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47572D-B722-3045-A3DB-B5A578B2D20C}"/>
              </a:ext>
            </a:extLst>
          </p:cNvPr>
          <p:cNvSpPr txBox="1"/>
          <p:nvPr/>
        </p:nvSpPr>
        <p:spPr>
          <a:xfrm>
            <a:off x="4794777" y="1817286"/>
            <a:ext cx="2475974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1143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2286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3429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4572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5715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6858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8001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9144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r"/>
            <a:r>
              <a:rPr lang="ru-RU" sz="1800" b="0" dirty="0">
                <a:latin typeface="Calibri" panose="020F0502020204030204" pitchFamily="34" charset="0"/>
              </a:rPr>
              <a:t>публикаций СМИ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E12FD2-8061-8A48-80CF-EAF52FB9E403}"/>
              </a:ext>
            </a:extLst>
          </p:cNvPr>
          <p:cNvSpPr txBox="1"/>
          <p:nvPr/>
        </p:nvSpPr>
        <p:spPr>
          <a:xfrm>
            <a:off x="334429" y="4652004"/>
            <a:ext cx="2491840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1143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2286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3429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4572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5715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6858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8001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9144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l"/>
            <a:r>
              <a:rPr lang="ru-RU" sz="1800" b="0" dirty="0">
                <a:latin typeface="Calibri" panose="020F0502020204030204" pitchFamily="34" charset="0"/>
              </a:rPr>
              <a:t>регионов России и</a:t>
            </a:r>
            <a:endParaRPr lang="ru-RU" sz="1800" b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98E6D7-FB7E-CB40-AF87-14146F1CC789}"/>
              </a:ext>
            </a:extLst>
          </p:cNvPr>
          <p:cNvSpPr txBox="1"/>
          <p:nvPr/>
        </p:nvSpPr>
        <p:spPr>
          <a:xfrm>
            <a:off x="286691" y="4039483"/>
            <a:ext cx="2028203" cy="7694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1143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2286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3429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4572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5715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6858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8001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9144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l"/>
            <a:r>
              <a:rPr lang="ru-RU" sz="4400" b="1" dirty="0">
                <a:solidFill>
                  <a:schemeClr val="accent2"/>
                </a:solidFill>
                <a:latin typeface="Calibri" panose="020F0502020204030204" pitchFamily="34" charset="0"/>
              </a:rPr>
              <a:t>Все 85</a:t>
            </a:r>
            <a:endParaRPr lang="ru-RU" sz="4400" dirty="0">
              <a:solidFill>
                <a:schemeClr val="accent2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DEC351F-1835-964F-9E73-4BCDD742F447}"/>
              </a:ext>
            </a:extLst>
          </p:cNvPr>
          <p:cNvSpPr txBox="1"/>
          <p:nvPr/>
        </p:nvSpPr>
        <p:spPr>
          <a:xfrm>
            <a:off x="146819" y="1228715"/>
            <a:ext cx="4179935" cy="7694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1143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2286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3429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4572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5715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6858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8001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9144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l"/>
            <a:r>
              <a:rPr lang="ru-RU" sz="4400" b="1" dirty="0">
                <a:solidFill>
                  <a:srgbClr val="C00000"/>
                </a:solidFill>
                <a:latin typeface="Calibri" panose="020F0502020204030204" pitchFamily="34" charset="0"/>
              </a:rPr>
              <a:t>Более 5 000 000</a:t>
            </a:r>
            <a:endParaRPr lang="ru-RU" sz="4400" dirty="0">
              <a:solidFill>
                <a:srgbClr val="C0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9D96B9D-6CA2-3948-9025-47FFA107E383}"/>
              </a:ext>
            </a:extLst>
          </p:cNvPr>
          <p:cNvSpPr txBox="1"/>
          <p:nvPr/>
        </p:nvSpPr>
        <p:spPr>
          <a:xfrm>
            <a:off x="3344337" y="4589558"/>
            <a:ext cx="2012124" cy="7694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1143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2286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3429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4572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5715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6858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8001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9144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l"/>
            <a:r>
              <a:rPr lang="ru-RU" sz="4400" dirty="0">
                <a:solidFill>
                  <a:schemeClr val="accent2"/>
                </a:solidFill>
                <a:latin typeface="Calibri" panose="020F0502020204030204" pitchFamily="34" charset="0"/>
              </a:rPr>
              <a:t>33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9553AFE-EF08-3341-8604-37E2382F09E6}"/>
              </a:ext>
            </a:extLst>
          </p:cNvPr>
          <p:cNvSpPr txBox="1"/>
          <p:nvPr/>
        </p:nvSpPr>
        <p:spPr>
          <a:xfrm>
            <a:off x="3344336" y="5223822"/>
            <a:ext cx="3905250" cy="923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1143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2286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3429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4572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5715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6858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8001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9144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l"/>
            <a:r>
              <a:rPr lang="ru-RU" sz="1800" b="0" dirty="0">
                <a:latin typeface="Calibri" panose="020F0502020204030204" pitchFamily="34" charset="0"/>
              </a:rPr>
              <a:t>региона РФ провели свои открытые уроки с участием </a:t>
            </a:r>
            <a:r>
              <a:rPr lang="ru-RU" sz="1800" b="0" dirty="0" err="1">
                <a:latin typeface="Calibri" panose="020F0502020204030204" pitchFamily="34" charset="0"/>
              </a:rPr>
              <a:t>замгубернаторов</a:t>
            </a:r>
            <a:r>
              <a:rPr lang="ru-RU" sz="1800" b="0" dirty="0">
                <a:latin typeface="Calibri" panose="020F0502020204030204" pitchFamily="34" charset="0"/>
              </a:rPr>
              <a:t> / региональных министров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9F81EAA-03B3-2C4B-9F03-C748B750227D}"/>
              </a:ext>
            </a:extLst>
          </p:cNvPr>
          <p:cNvSpPr txBox="1"/>
          <p:nvPr/>
        </p:nvSpPr>
        <p:spPr>
          <a:xfrm>
            <a:off x="4359229" y="1187647"/>
            <a:ext cx="2922109" cy="7694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1143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2286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3429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4572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5715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6858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8001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9144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r"/>
            <a:r>
              <a:rPr lang="ru-RU" sz="4400" dirty="0">
                <a:solidFill>
                  <a:schemeClr val="accent6"/>
                </a:solidFill>
                <a:latin typeface="Calibri" panose="020F0502020204030204" pitchFamily="34" charset="0"/>
              </a:rPr>
              <a:t>Более 750</a:t>
            </a:r>
          </a:p>
        </p:txBody>
      </p:sp>
      <p:sp>
        <p:nvSpPr>
          <p:cNvPr id="6" name="Номер слайда 3">
            <a:extLst>
              <a:ext uri="{FF2B5EF4-FFF2-40B4-BE49-F238E27FC236}">
                <a16:creationId xmlns:a16="http://schemas.microsoft.com/office/drawing/2014/main" id="{C9D5945E-9399-4B41-91E8-5567AD96422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1776726" y="6536531"/>
            <a:ext cx="233135" cy="238837"/>
          </a:xfrm>
        </p:spPr>
        <p:txBody>
          <a:bodyPr/>
          <a:lstStyle>
            <a:defPPr marL="0" marR="0" indent="0" algn="l" defTabSz="2286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20538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8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57150" algn="ctr" defTabSz="20538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8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114300" algn="ctr" defTabSz="20538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8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171450" algn="ctr" defTabSz="20538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8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228600" algn="ctr" defTabSz="20538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8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285750" algn="ctr" defTabSz="20538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8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342900" algn="ctr" defTabSz="20538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8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400050" algn="ctr" defTabSz="20538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8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457200" algn="ctr" defTabSz="20538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8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B90C9A9C-E590-4B91-8AA0-E391AF64E248}" type="slidenum">
              <a:rPr lang="ru-RU" sz="1200" b="1" smtClean="0"/>
              <a:pPr/>
              <a:t>1</a:t>
            </a:fld>
            <a:endParaRPr lang="ru-RU" sz="1200" b="1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D574954-772C-744A-8F05-5E4427F81C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69" y="153461"/>
            <a:ext cx="2031341" cy="78850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75CE301-079D-574D-9270-3B0CFD5968EA}"/>
              </a:ext>
            </a:extLst>
          </p:cNvPr>
          <p:cNvSpPr txBox="1"/>
          <p:nvPr/>
        </p:nvSpPr>
        <p:spPr>
          <a:xfrm>
            <a:off x="301507" y="4996219"/>
            <a:ext cx="2725325" cy="7694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1143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2286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3429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4572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5715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6858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8001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9144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l"/>
            <a:r>
              <a:rPr lang="ru-RU" sz="4400" b="1" dirty="0">
                <a:solidFill>
                  <a:schemeClr val="accent2"/>
                </a:solidFill>
                <a:latin typeface="Calibri" panose="020F0502020204030204" pitchFamily="34" charset="0"/>
              </a:rPr>
              <a:t>Более 50</a:t>
            </a:r>
            <a:endParaRPr lang="ru-RU" sz="4400" dirty="0">
              <a:solidFill>
                <a:schemeClr val="accent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41C811A-90DC-2048-9CD6-470E808EF890}"/>
              </a:ext>
            </a:extLst>
          </p:cNvPr>
          <p:cNvSpPr txBox="1"/>
          <p:nvPr/>
        </p:nvSpPr>
        <p:spPr>
          <a:xfrm>
            <a:off x="359829" y="5672242"/>
            <a:ext cx="2491840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1143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2286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3429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4572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5715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6858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8001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9144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l"/>
            <a:r>
              <a:rPr lang="ru-RU" sz="1800" b="0" dirty="0">
                <a:latin typeface="Calibri" panose="020F0502020204030204" pitchFamily="34" charset="0"/>
              </a:rPr>
              <a:t>зарубежных стран</a:t>
            </a:r>
            <a:endParaRPr lang="ru-RU" sz="1800" b="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D63C417-78EB-2C45-B253-2B3FCA69F3E9}"/>
              </a:ext>
            </a:extLst>
          </p:cNvPr>
          <p:cNvSpPr txBox="1"/>
          <p:nvPr/>
        </p:nvSpPr>
        <p:spPr>
          <a:xfrm>
            <a:off x="7547899" y="2610956"/>
            <a:ext cx="4483369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i="1" dirty="0">
                <a:solidFill>
                  <a:prstClr val="black"/>
                </a:solidFill>
              </a:rPr>
              <a:t>«Урок Цифры» дает хорошую теоретическую базу и наглядную практическую подготовку в вопросах безопасного использования и развития навыков в онлайн среде, и мы предложили продлить эту акцию. </a:t>
            </a:r>
          </a:p>
          <a:p>
            <a:endParaRPr lang="ru-RU" sz="1600" i="1" dirty="0">
              <a:solidFill>
                <a:prstClr val="black"/>
              </a:solidFill>
            </a:endParaRPr>
          </a:p>
          <a:p>
            <a:r>
              <a:rPr lang="ru-RU" sz="1600" i="1" dirty="0">
                <a:solidFill>
                  <a:prstClr val="black"/>
                </a:solidFill>
              </a:rPr>
              <a:t>В течение недели мероприятия будут проходить по всей территории нашей страны, и я надеюсь, что регионы и школа нас в этом поддержат и подключатся. Данные уроки будут полезны и интересны как самим школьникам, так и их родителям.</a:t>
            </a:r>
          </a:p>
          <a:p>
            <a:endParaRPr lang="ru-RU" sz="1600" dirty="0">
              <a:solidFill>
                <a:prstClr val="black"/>
              </a:solidFill>
            </a:endParaRPr>
          </a:p>
          <a:p>
            <a:pPr algn="r"/>
            <a:r>
              <a:rPr lang="ru-RU" sz="1600" dirty="0">
                <a:solidFill>
                  <a:prstClr val="black"/>
                </a:solidFill>
              </a:rPr>
              <a:t>О.Ю. Васильева</a:t>
            </a:r>
            <a:endParaRPr lang="ru-RU" sz="1600" dirty="0"/>
          </a:p>
        </p:txBody>
      </p: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1CDD0380-2426-7447-8FF2-39D21E262F64}"/>
              </a:ext>
            </a:extLst>
          </p:cNvPr>
          <p:cNvCxnSpPr>
            <a:cxnSpLocks/>
          </p:cNvCxnSpPr>
          <p:nvPr/>
        </p:nvCxnSpPr>
        <p:spPr>
          <a:xfrm>
            <a:off x="4440767" y="1333496"/>
            <a:ext cx="0" cy="2857597"/>
          </a:xfrm>
          <a:prstGeom prst="straightConnector1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id="{D84CD624-8D9D-544C-9FC3-D640DAEAB85A}"/>
              </a:ext>
            </a:extLst>
          </p:cNvPr>
          <p:cNvCxnSpPr>
            <a:cxnSpLocks/>
          </p:cNvCxnSpPr>
          <p:nvPr/>
        </p:nvCxnSpPr>
        <p:spPr>
          <a:xfrm flipH="1" flipV="1">
            <a:off x="339610" y="3090054"/>
            <a:ext cx="1375746" cy="658"/>
          </a:xfrm>
          <a:prstGeom prst="straightConnector1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58667ADC-C49B-5A47-9C57-390D9BB20153}"/>
              </a:ext>
            </a:extLst>
          </p:cNvPr>
          <p:cNvCxnSpPr>
            <a:cxnSpLocks/>
          </p:cNvCxnSpPr>
          <p:nvPr/>
        </p:nvCxnSpPr>
        <p:spPr>
          <a:xfrm>
            <a:off x="7344830" y="1348314"/>
            <a:ext cx="0" cy="4842935"/>
          </a:xfrm>
          <a:prstGeom prst="straightConnector1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72AEE396-FAEB-A242-B4D3-A4990A06358B}"/>
              </a:ext>
            </a:extLst>
          </p:cNvPr>
          <p:cNvCxnSpPr>
            <a:cxnSpLocks/>
          </p:cNvCxnSpPr>
          <p:nvPr/>
        </p:nvCxnSpPr>
        <p:spPr>
          <a:xfrm flipH="1">
            <a:off x="5427396" y="4463127"/>
            <a:ext cx="1675238" cy="0"/>
          </a:xfrm>
          <a:prstGeom prst="straightConnector1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79CA5A2E-BA67-984A-B3DC-AD805EF4AC27}"/>
              </a:ext>
            </a:extLst>
          </p:cNvPr>
          <p:cNvGrpSpPr/>
          <p:nvPr/>
        </p:nvGrpSpPr>
        <p:grpSpPr>
          <a:xfrm>
            <a:off x="925965" y="2119498"/>
            <a:ext cx="4996979" cy="2607121"/>
            <a:chOff x="7422959" y="2132078"/>
            <a:chExt cx="4101774" cy="2140057"/>
          </a:xfrm>
          <a:solidFill>
            <a:srgbClr val="38B6FF"/>
          </a:solidFill>
        </p:grpSpPr>
        <p:sp>
          <p:nvSpPr>
            <p:cNvPr id="26" name="Freeform 9">
              <a:extLst>
                <a:ext uri="{FF2B5EF4-FFF2-40B4-BE49-F238E27FC236}">
                  <a16:creationId xmlns:a16="http://schemas.microsoft.com/office/drawing/2014/main" id="{CD1616EC-A8FB-8441-A941-E4676BEBAE3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22959" y="2132078"/>
              <a:ext cx="4101774" cy="2140057"/>
            </a:xfrm>
            <a:custGeom>
              <a:avLst/>
              <a:gdLst>
                <a:gd name="T0" fmla="*/ 3731 w 7544"/>
                <a:gd name="T1" fmla="*/ 1200 h 3938"/>
                <a:gd name="T2" fmla="*/ 3539 w 7544"/>
                <a:gd name="T3" fmla="*/ 1202 h 3938"/>
                <a:gd name="T4" fmla="*/ 3402 w 7544"/>
                <a:gd name="T5" fmla="*/ 1396 h 3938"/>
                <a:gd name="T6" fmla="*/ 3650 w 7544"/>
                <a:gd name="T7" fmla="*/ 656 h 3938"/>
                <a:gd name="T8" fmla="*/ 4074 w 7544"/>
                <a:gd name="T9" fmla="*/ 625 h 3938"/>
                <a:gd name="T10" fmla="*/ 5298 w 7544"/>
                <a:gd name="T11" fmla="*/ 608 h 3938"/>
                <a:gd name="T12" fmla="*/ 3948 w 7544"/>
                <a:gd name="T13" fmla="*/ 630 h 3938"/>
                <a:gd name="T14" fmla="*/ 6279 w 7544"/>
                <a:gd name="T15" fmla="*/ 109 h 3938"/>
                <a:gd name="T16" fmla="*/ 5114 w 7544"/>
                <a:gd name="T17" fmla="*/ 899 h 3938"/>
                <a:gd name="T18" fmla="*/ 5145 w 7544"/>
                <a:gd name="T19" fmla="*/ 793 h 3938"/>
                <a:gd name="T20" fmla="*/ 3981 w 7544"/>
                <a:gd name="T21" fmla="*/ 523 h 3938"/>
                <a:gd name="T22" fmla="*/ 4215 w 7544"/>
                <a:gd name="T23" fmla="*/ 861 h 3938"/>
                <a:gd name="T24" fmla="*/ 7436 w 7544"/>
                <a:gd name="T25" fmla="*/ 2695 h 3938"/>
                <a:gd name="T26" fmla="*/ 7400 w 7544"/>
                <a:gd name="T27" fmla="*/ 2338 h 3938"/>
                <a:gd name="T28" fmla="*/ 4468 w 7544"/>
                <a:gd name="T29" fmla="*/ 1290 h 3938"/>
                <a:gd name="T30" fmla="*/ 7481 w 7544"/>
                <a:gd name="T31" fmla="*/ 1560 h 3938"/>
                <a:gd name="T32" fmla="*/ 7308 w 7544"/>
                <a:gd name="T33" fmla="*/ 1794 h 3938"/>
                <a:gd name="T34" fmla="*/ 7116 w 7544"/>
                <a:gd name="T35" fmla="*/ 611 h 3938"/>
                <a:gd name="T36" fmla="*/ 7036 w 7544"/>
                <a:gd name="T37" fmla="*/ 206 h 3938"/>
                <a:gd name="T38" fmla="*/ 6310 w 7544"/>
                <a:gd name="T39" fmla="*/ 573 h 3938"/>
                <a:gd name="T40" fmla="*/ 5547 w 7544"/>
                <a:gd name="T41" fmla="*/ 987 h 3938"/>
                <a:gd name="T42" fmla="*/ 5010 w 7544"/>
                <a:gd name="T43" fmla="*/ 1223 h 3938"/>
                <a:gd name="T44" fmla="*/ 4511 w 7544"/>
                <a:gd name="T45" fmla="*/ 1089 h 3938"/>
                <a:gd name="T46" fmla="*/ 3776 w 7544"/>
                <a:gd name="T47" fmla="*/ 1171 h 3938"/>
                <a:gd name="T48" fmla="*/ 3352 w 7544"/>
                <a:gd name="T49" fmla="*/ 1330 h 3938"/>
                <a:gd name="T50" fmla="*/ 3000 w 7544"/>
                <a:gd name="T51" fmla="*/ 1872 h 3938"/>
                <a:gd name="T52" fmla="*/ 3014 w 7544"/>
                <a:gd name="T53" fmla="*/ 1408 h 3938"/>
                <a:gd name="T54" fmla="*/ 2482 w 7544"/>
                <a:gd name="T55" fmla="*/ 1389 h 3938"/>
                <a:gd name="T56" fmla="*/ 2047 w 7544"/>
                <a:gd name="T57" fmla="*/ 1287 h 3938"/>
                <a:gd name="T58" fmla="*/ 1799 w 7544"/>
                <a:gd name="T59" fmla="*/ 949 h 3938"/>
                <a:gd name="T60" fmla="*/ 1780 w 7544"/>
                <a:gd name="T61" fmla="*/ 783 h 3938"/>
                <a:gd name="T62" fmla="*/ 1078 w 7544"/>
                <a:gd name="T63" fmla="*/ 1129 h 3938"/>
                <a:gd name="T64" fmla="*/ 707 w 7544"/>
                <a:gd name="T65" fmla="*/ 1654 h 3938"/>
                <a:gd name="T66" fmla="*/ 565 w 7544"/>
                <a:gd name="T67" fmla="*/ 2019 h 3938"/>
                <a:gd name="T68" fmla="*/ 404 w 7544"/>
                <a:gd name="T69" fmla="*/ 2435 h 3938"/>
                <a:gd name="T70" fmla="*/ 350 w 7544"/>
                <a:gd name="T71" fmla="*/ 2963 h 3938"/>
                <a:gd name="T72" fmla="*/ 650 w 7544"/>
                <a:gd name="T73" fmla="*/ 3031 h 3938"/>
                <a:gd name="T74" fmla="*/ 1085 w 7544"/>
                <a:gd name="T75" fmla="*/ 2672 h 3938"/>
                <a:gd name="T76" fmla="*/ 1485 w 7544"/>
                <a:gd name="T77" fmla="*/ 2859 h 3938"/>
                <a:gd name="T78" fmla="*/ 1827 w 7544"/>
                <a:gd name="T79" fmla="*/ 2967 h 3938"/>
                <a:gd name="T80" fmla="*/ 2518 w 7544"/>
                <a:gd name="T81" fmla="*/ 2986 h 3938"/>
                <a:gd name="T82" fmla="*/ 3059 w 7544"/>
                <a:gd name="T83" fmla="*/ 3599 h 3938"/>
                <a:gd name="T84" fmla="*/ 4029 w 7544"/>
                <a:gd name="T85" fmla="*/ 3810 h 3938"/>
                <a:gd name="T86" fmla="*/ 5026 w 7544"/>
                <a:gd name="T87" fmla="*/ 3751 h 3938"/>
                <a:gd name="T88" fmla="*/ 6213 w 7544"/>
                <a:gd name="T89" fmla="*/ 3533 h 3938"/>
                <a:gd name="T90" fmla="*/ 6707 w 7544"/>
                <a:gd name="T91" fmla="*/ 3105 h 3938"/>
                <a:gd name="T92" fmla="*/ 6913 w 7544"/>
                <a:gd name="T93" fmla="*/ 2927 h 3938"/>
                <a:gd name="T94" fmla="*/ 6164 w 7544"/>
                <a:gd name="T95" fmla="*/ 2771 h 3938"/>
                <a:gd name="T96" fmla="*/ 6686 w 7544"/>
                <a:gd name="T97" fmla="*/ 1799 h 3938"/>
                <a:gd name="T98" fmla="*/ 6861 w 7544"/>
                <a:gd name="T99" fmla="*/ 1316 h 3938"/>
                <a:gd name="T100" fmla="*/ 1314 w 7544"/>
                <a:gd name="T101" fmla="*/ 1138 h 3938"/>
                <a:gd name="T102" fmla="*/ 4568 w 7544"/>
                <a:gd name="T103" fmla="*/ 3526 h 3938"/>
                <a:gd name="T104" fmla="*/ 7419 w 7544"/>
                <a:gd name="T105" fmla="*/ 2885 h 3938"/>
                <a:gd name="T106" fmla="*/ 7313 w 7544"/>
                <a:gd name="T107" fmla="*/ 3327 h 3938"/>
                <a:gd name="T108" fmla="*/ 3367 w 7544"/>
                <a:gd name="T109" fmla="*/ 1316 h 3938"/>
                <a:gd name="T110" fmla="*/ 7535 w 7544"/>
                <a:gd name="T111" fmla="*/ 1491 h 3938"/>
                <a:gd name="T112" fmla="*/ 3409 w 7544"/>
                <a:gd name="T113" fmla="*/ 372 h 3938"/>
                <a:gd name="T114" fmla="*/ 3201 w 7544"/>
                <a:gd name="T115" fmla="*/ 298 h 3938"/>
                <a:gd name="T116" fmla="*/ 463 w 7544"/>
                <a:gd name="T117" fmla="*/ 1176 h 3938"/>
                <a:gd name="T118" fmla="*/ 3281 w 7544"/>
                <a:gd name="T119" fmla="*/ 421 h 3938"/>
                <a:gd name="T120" fmla="*/ 2993 w 7544"/>
                <a:gd name="T121" fmla="*/ 947 h 3938"/>
                <a:gd name="T122" fmla="*/ 2839 w 7544"/>
                <a:gd name="T123" fmla="*/ 956 h 3938"/>
                <a:gd name="T124" fmla="*/ 132 w 7544"/>
                <a:gd name="T125" fmla="*/ 2376 h 39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544" h="3938">
                  <a:moveTo>
                    <a:pt x="3664" y="1055"/>
                  </a:moveTo>
                  <a:lnTo>
                    <a:pt x="3664" y="1058"/>
                  </a:lnTo>
                  <a:lnTo>
                    <a:pt x="3660" y="1070"/>
                  </a:lnTo>
                  <a:lnTo>
                    <a:pt x="3660" y="1072"/>
                  </a:lnTo>
                  <a:lnTo>
                    <a:pt x="3660" y="1074"/>
                  </a:lnTo>
                  <a:lnTo>
                    <a:pt x="3669" y="1086"/>
                  </a:lnTo>
                  <a:lnTo>
                    <a:pt x="3674" y="1091"/>
                  </a:lnTo>
                  <a:lnTo>
                    <a:pt x="3676" y="1086"/>
                  </a:lnTo>
                  <a:lnTo>
                    <a:pt x="3688" y="1077"/>
                  </a:lnTo>
                  <a:lnTo>
                    <a:pt x="3688" y="1074"/>
                  </a:lnTo>
                  <a:lnTo>
                    <a:pt x="3688" y="1074"/>
                  </a:lnTo>
                  <a:lnTo>
                    <a:pt x="3688" y="1060"/>
                  </a:lnTo>
                  <a:lnTo>
                    <a:pt x="3688" y="1058"/>
                  </a:lnTo>
                  <a:lnTo>
                    <a:pt x="3686" y="1055"/>
                  </a:lnTo>
                  <a:lnTo>
                    <a:pt x="3669" y="1055"/>
                  </a:lnTo>
                  <a:lnTo>
                    <a:pt x="3664" y="1055"/>
                  </a:lnTo>
                  <a:close/>
                  <a:moveTo>
                    <a:pt x="3686" y="1221"/>
                  </a:moveTo>
                  <a:lnTo>
                    <a:pt x="3686" y="1235"/>
                  </a:lnTo>
                  <a:lnTo>
                    <a:pt x="3686" y="1238"/>
                  </a:lnTo>
                  <a:lnTo>
                    <a:pt x="3688" y="1240"/>
                  </a:lnTo>
                  <a:lnTo>
                    <a:pt x="3698" y="1245"/>
                  </a:lnTo>
                  <a:lnTo>
                    <a:pt x="3702" y="1250"/>
                  </a:lnTo>
                  <a:lnTo>
                    <a:pt x="3705" y="1245"/>
                  </a:lnTo>
                  <a:lnTo>
                    <a:pt x="3709" y="1233"/>
                  </a:lnTo>
                  <a:lnTo>
                    <a:pt x="3712" y="1231"/>
                  </a:lnTo>
                  <a:lnTo>
                    <a:pt x="3707" y="1228"/>
                  </a:lnTo>
                  <a:lnTo>
                    <a:pt x="3693" y="1219"/>
                  </a:lnTo>
                  <a:lnTo>
                    <a:pt x="3686" y="1214"/>
                  </a:lnTo>
                  <a:lnTo>
                    <a:pt x="3686" y="1221"/>
                  </a:lnTo>
                  <a:close/>
                  <a:moveTo>
                    <a:pt x="3674" y="1261"/>
                  </a:moveTo>
                  <a:lnTo>
                    <a:pt x="3669" y="1257"/>
                  </a:lnTo>
                  <a:lnTo>
                    <a:pt x="3667" y="1264"/>
                  </a:lnTo>
                  <a:lnTo>
                    <a:pt x="3662" y="1280"/>
                  </a:lnTo>
                  <a:lnTo>
                    <a:pt x="3660" y="1285"/>
                  </a:lnTo>
                  <a:lnTo>
                    <a:pt x="3662" y="1285"/>
                  </a:lnTo>
                  <a:lnTo>
                    <a:pt x="3672" y="1292"/>
                  </a:lnTo>
                  <a:lnTo>
                    <a:pt x="3676" y="1297"/>
                  </a:lnTo>
                  <a:lnTo>
                    <a:pt x="3679" y="1292"/>
                  </a:lnTo>
                  <a:lnTo>
                    <a:pt x="3686" y="1280"/>
                  </a:lnTo>
                  <a:lnTo>
                    <a:pt x="3686" y="1276"/>
                  </a:lnTo>
                  <a:lnTo>
                    <a:pt x="3686" y="1273"/>
                  </a:lnTo>
                  <a:lnTo>
                    <a:pt x="3674" y="1261"/>
                  </a:lnTo>
                  <a:close/>
                  <a:moveTo>
                    <a:pt x="3702" y="1212"/>
                  </a:moveTo>
                  <a:lnTo>
                    <a:pt x="3705" y="1214"/>
                  </a:lnTo>
                  <a:lnTo>
                    <a:pt x="3705" y="1214"/>
                  </a:lnTo>
                  <a:lnTo>
                    <a:pt x="3717" y="1221"/>
                  </a:lnTo>
                  <a:lnTo>
                    <a:pt x="3719" y="1226"/>
                  </a:lnTo>
                  <a:lnTo>
                    <a:pt x="3721" y="1221"/>
                  </a:lnTo>
                  <a:lnTo>
                    <a:pt x="3733" y="1207"/>
                  </a:lnTo>
                  <a:lnTo>
                    <a:pt x="3735" y="1202"/>
                  </a:lnTo>
                  <a:lnTo>
                    <a:pt x="3731" y="1200"/>
                  </a:lnTo>
                  <a:lnTo>
                    <a:pt x="3714" y="1188"/>
                  </a:lnTo>
                  <a:lnTo>
                    <a:pt x="3712" y="1186"/>
                  </a:lnTo>
                  <a:lnTo>
                    <a:pt x="3709" y="1188"/>
                  </a:lnTo>
                  <a:lnTo>
                    <a:pt x="3700" y="1195"/>
                  </a:lnTo>
                  <a:lnTo>
                    <a:pt x="3698" y="1197"/>
                  </a:lnTo>
                  <a:lnTo>
                    <a:pt x="3698" y="1200"/>
                  </a:lnTo>
                  <a:lnTo>
                    <a:pt x="3702" y="1212"/>
                  </a:lnTo>
                  <a:close/>
                  <a:moveTo>
                    <a:pt x="3858" y="956"/>
                  </a:moveTo>
                  <a:lnTo>
                    <a:pt x="3858" y="958"/>
                  </a:lnTo>
                  <a:lnTo>
                    <a:pt x="3861" y="958"/>
                  </a:lnTo>
                  <a:lnTo>
                    <a:pt x="3882" y="973"/>
                  </a:lnTo>
                  <a:lnTo>
                    <a:pt x="3889" y="975"/>
                  </a:lnTo>
                  <a:lnTo>
                    <a:pt x="3889" y="968"/>
                  </a:lnTo>
                  <a:lnTo>
                    <a:pt x="3891" y="951"/>
                  </a:lnTo>
                  <a:lnTo>
                    <a:pt x="3891" y="949"/>
                  </a:lnTo>
                  <a:lnTo>
                    <a:pt x="3889" y="947"/>
                  </a:lnTo>
                  <a:lnTo>
                    <a:pt x="3875" y="930"/>
                  </a:lnTo>
                  <a:lnTo>
                    <a:pt x="3873" y="925"/>
                  </a:lnTo>
                  <a:lnTo>
                    <a:pt x="3868" y="930"/>
                  </a:lnTo>
                  <a:lnTo>
                    <a:pt x="3858" y="940"/>
                  </a:lnTo>
                  <a:lnTo>
                    <a:pt x="3856" y="940"/>
                  </a:lnTo>
                  <a:lnTo>
                    <a:pt x="3856" y="942"/>
                  </a:lnTo>
                  <a:lnTo>
                    <a:pt x="3858" y="956"/>
                  </a:lnTo>
                  <a:close/>
                  <a:moveTo>
                    <a:pt x="3728" y="509"/>
                  </a:moveTo>
                  <a:lnTo>
                    <a:pt x="3728" y="511"/>
                  </a:lnTo>
                  <a:lnTo>
                    <a:pt x="3731" y="514"/>
                  </a:lnTo>
                  <a:lnTo>
                    <a:pt x="3752" y="518"/>
                  </a:lnTo>
                  <a:lnTo>
                    <a:pt x="3752" y="518"/>
                  </a:lnTo>
                  <a:lnTo>
                    <a:pt x="3754" y="518"/>
                  </a:lnTo>
                  <a:lnTo>
                    <a:pt x="3776" y="514"/>
                  </a:lnTo>
                  <a:lnTo>
                    <a:pt x="3780" y="511"/>
                  </a:lnTo>
                  <a:lnTo>
                    <a:pt x="3778" y="506"/>
                  </a:lnTo>
                  <a:lnTo>
                    <a:pt x="3766" y="478"/>
                  </a:lnTo>
                  <a:lnTo>
                    <a:pt x="3766" y="478"/>
                  </a:lnTo>
                  <a:lnTo>
                    <a:pt x="3764" y="478"/>
                  </a:lnTo>
                  <a:lnTo>
                    <a:pt x="3750" y="464"/>
                  </a:lnTo>
                  <a:lnTo>
                    <a:pt x="3745" y="462"/>
                  </a:lnTo>
                  <a:lnTo>
                    <a:pt x="3743" y="464"/>
                  </a:lnTo>
                  <a:lnTo>
                    <a:pt x="3731" y="476"/>
                  </a:lnTo>
                  <a:lnTo>
                    <a:pt x="3731" y="476"/>
                  </a:lnTo>
                  <a:lnTo>
                    <a:pt x="3731" y="478"/>
                  </a:lnTo>
                  <a:lnTo>
                    <a:pt x="3728" y="497"/>
                  </a:lnTo>
                  <a:lnTo>
                    <a:pt x="3728" y="497"/>
                  </a:lnTo>
                  <a:lnTo>
                    <a:pt x="3728" y="497"/>
                  </a:lnTo>
                  <a:lnTo>
                    <a:pt x="3728" y="509"/>
                  </a:lnTo>
                  <a:close/>
                  <a:moveTo>
                    <a:pt x="3532" y="1169"/>
                  </a:moveTo>
                  <a:lnTo>
                    <a:pt x="3532" y="1171"/>
                  </a:lnTo>
                  <a:lnTo>
                    <a:pt x="3527" y="1183"/>
                  </a:lnTo>
                  <a:lnTo>
                    <a:pt x="3527" y="1186"/>
                  </a:lnTo>
                  <a:lnTo>
                    <a:pt x="3530" y="1188"/>
                  </a:lnTo>
                  <a:lnTo>
                    <a:pt x="3539" y="1202"/>
                  </a:lnTo>
                  <a:lnTo>
                    <a:pt x="3544" y="1207"/>
                  </a:lnTo>
                  <a:lnTo>
                    <a:pt x="3546" y="1202"/>
                  </a:lnTo>
                  <a:lnTo>
                    <a:pt x="3558" y="1190"/>
                  </a:lnTo>
                  <a:lnTo>
                    <a:pt x="3560" y="1188"/>
                  </a:lnTo>
                  <a:lnTo>
                    <a:pt x="3560" y="1186"/>
                  </a:lnTo>
                  <a:lnTo>
                    <a:pt x="3553" y="1167"/>
                  </a:lnTo>
                  <a:lnTo>
                    <a:pt x="3553" y="1162"/>
                  </a:lnTo>
                  <a:lnTo>
                    <a:pt x="3549" y="1164"/>
                  </a:lnTo>
                  <a:lnTo>
                    <a:pt x="3534" y="1169"/>
                  </a:lnTo>
                  <a:lnTo>
                    <a:pt x="3532" y="1169"/>
                  </a:lnTo>
                  <a:close/>
                  <a:moveTo>
                    <a:pt x="3511" y="1339"/>
                  </a:moveTo>
                  <a:lnTo>
                    <a:pt x="3508" y="1337"/>
                  </a:lnTo>
                  <a:lnTo>
                    <a:pt x="3492" y="1330"/>
                  </a:lnTo>
                  <a:lnTo>
                    <a:pt x="3490" y="1328"/>
                  </a:lnTo>
                  <a:lnTo>
                    <a:pt x="3487" y="1332"/>
                  </a:lnTo>
                  <a:lnTo>
                    <a:pt x="3471" y="1356"/>
                  </a:lnTo>
                  <a:lnTo>
                    <a:pt x="3468" y="1358"/>
                  </a:lnTo>
                  <a:lnTo>
                    <a:pt x="3471" y="1363"/>
                  </a:lnTo>
                  <a:lnTo>
                    <a:pt x="3492" y="1389"/>
                  </a:lnTo>
                  <a:lnTo>
                    <a:pt x="3494" y="1392"/>
                  </a:lnTo>
                  <a:lnTo>
                    <a:pt x="3497" y="1392"/>
                  </a:lnTo>
                  <a:lnTo>
                    <a:pt x="3511" y="1384"/>
                  </a:lnTo>
                  <a:lnTo>
                    <a:pt x="3516" y="1382"/>
                  </a:lnTo>
                  <a:lnTo>
                    <a:pt x="3516" y="1380"/>
                  </a:lnTo>
                  <a:lnTo>
                    <a:pt x="3511" y="1342"/>
                  </a:lnTo>
                  <a:lnTo>
                    <a:pt x="3511" y="1339"/>
                  </a:lnTo>
                  <a:close/>
                  <a:moveTo>
                    <a:pt x="3464" y="452"/>
                  </a:moveTo>
                  <a:lnTo>
                    <a:pt x="3464" y="450"/>
                  </a:lnTo>
                  <a:lnTo>
                    <a:pt x="3456" y="426"/>
                  </a:lnTo>
                  <a:lnTo>
                    <a:pt x="3454" y="424"/>
                  </a:lnTo>
                  <a:lnTo>
                    <a:pt x="3454" y="424"/>
                  </a:lnTo>
                  <a:lnTo>
                    <a:pt x="3426" y="412"/>
                  </a:lnTo>
                  <a:lnTo>
                    <a:pt x="3423" y="412"/>
                  </a:lnTo>
                  <a:lnTo>
                    <a:pt x="3421" y="412"/>
                  </a:lnTo>
                  <a:lnTo>
                    <a:pt x="3397" y="433"/>
                  </a:lnTo>
                  <a:lnTo>
                    <a:pt x="3395" y="433"/>
                  </a:lnTo>
                  <a:lnTo>
                    <a:pt x="3395" y="436"/>
                  </a:lnTo>
                  <a:lnTo>
                    <a:pt x="3395" y="452"/>
                  </a:lnTo>
                  <a:lnTo>
                    <a:pt x="3395" y="454"/>
                  </a:lnTo>
                  <a:lnTo>
                    <a:pt x="3395" y="457"/>
                  </a:lnTo>
                  <a:lnTo>
                    <a:pt x="3416" y="473"/>
                  </a:lnTo>
                  <a:lnTo>
                    <a:pt x="3419" y="476"/>
                  </a:lnTo>
                  <a:lnTo>
                    <a:pt x="3421" y="476"/>
                  </a:lnTo>
                  <a:lnTo>
                    <a:pt x="3461" y="454"/>
                  </a:lnTo>
                  <a:lnTo>
                    <a:pt x="3464" y="452"/>
                  </a:lnTo>
                  <a:close/>
                  <a:moveTo>
                    <a:pt x="3440" y="1363"/>
                  </a:moveTo>
                  <a:lnTo>
                    <a:pt x="3435" y="1368"/>
                  </a:lnTo>
                  <a:lnTo>
                    <a:pt x="3412" y="1380"/>
                  </a:lnTo>
                  <a:lnTo>
                    <a:pt x="3409" y="1382"/>
                  </a:lnTo>
                  <a:lnTo>
                    <a:pt x="3409" y="1382"/>
                  </a:lnTo>
                  <a:lnTo>
                    <a:pt x="3402" y="1396"/>
                  </a:lnTo>
                  <a:lnTo>
                    <a:pt x="3400" y="1401"/>
                  </a:lnTo>
                  <a:lnTo>
                    <a:pt x="3404" y="1403"/>
                  </a:lnTo>
                  <a:lnTo>
                    <a:pt x="3423" y="1410"/>
                  </a:lnTo>
                  <a:lnTo>
                    <a:pt x="3426" y="1410"/>
                  </a:lnTo>
                  <a:lnTo>
                    <a:pt x="3426" y="1410"/>
                  </a:lnTo>
                  <a:lnTo>
                    <a:pt x="3447" y="1406"/>
                  </a:lnTo>
                  <a:lnTo>
                    <a:pt x="3452" y="1406"/>
                  </a:lnTo>
                  <a:lnTo>
                    <a:pt x="3452" y="1401"/>
                  </a:lnTo>
                  <a:lnTo>
                    <a:pt x="3442" y="1370"/>
                  </a:lnTo>
                  <a:lnTo>
                    <a:pt x="3440" y="1363"/>
                  </a:lnTo>
                  <a:close/>
                  <a:moveTo>
                    <a:pt x="3475" y="433"/>
                  </a:moveTo>
                  <a:lnTo>
                    <a:pt x="3473" y="436"/>
                  </a:lnTo>
                  <a:lnTo>
                    <a:pt x="3468" y="445"/>
                  </a:lnTo>
                  <a:lnTo>
                    <a:pt x="3468" y="447"/>
                  </a:lnTo>
                  <a:lnTo>
                    <a:pt x="3468" y="450"/>
                  </a:lnTo>
                  <a:lnTo>
                    <a:pt x="3473" y="471"/>
                  </a:lnTo>
                  <a:lnTo>
                    <a:pt x="3473" y="473"/>
                  </a:lnTo>
                  <a:lnTo>
                    <a:pt x="3478" y="473"/>
                  </a:lnTo>
                  <a:lnTo>
                    <a:pt x="3518" y="473"/>
                  </a:lnTo>
                  <a:lnTo>
                    <a:pt x="3520" y="473"/>
                  </a:lnTo>
                  <a:lnTo>
                    <a:pt x="3520" y="471"/>
                  </a:lnTo>
                  <a:lnTo>
                    <a:pt x="3537" y="443"/>
                  </a:lnTo>
                  <a:lnTo>
                    <a:pt x="3539" y="440"/>
                  </a:lnTo>
                  <a:lnTo>
                    <a:pt x="3537" y="438"/>
                  </a:lnTo>
                  <a:lnTo>
                    <a:pt x="3525" y="417"/>
                  </a:lnTo>
                  <a:lnTo>
                    <a:pt x="3520" y="412"/>
                  </a:lnTo>
                  <a:lnTo>
                    <a:pt x="3516" y="417"/>
                  </a:lnTo>
                  <a:lnTo>
                    <a:pt x="3501" y="438"/>
                  </a:lnTo>
                  <a:lnTo>
                    <a:pt x="3478" y="433"/>
                  </a:lnTo>
                  <a:lnTo>
                    <a:pt x="3475" y="433"/>
                  </a:lnTo>
                  <a:close/>
                  <a:moveTo>
                    <a:pt x="3627" y="1124"/>
                  </a:moveTo>
                  <a:lnTo>
                    <a:pt x="3627" y="1126"/>
                  </a:lnTo>
                  <a:lnTo>
                    <a:pt x="3627" y="1126"/>
                  </a:lnTo>
                  <a:lnTo>
                    <a:pt x="3641" y="1134"/>
                  </a:lnTo>
                  <a:lnTo>
                    <a:pt x="3643" y="1136"/>
                  </a:lnTo>
                  <a:lnTo>
                    <a:pt x="3646" y="1134"/>
                  </a:lnTo>
                  <a:lnTo>
                    <a:pt x="3662" y="1124"/>
                  </a:lnTo>
                  <a:lnTo>
                    <a:pt x="3667" y="1122"/>
                  </a:lnTo>
                  <a:lnTo>
                    <a:pt x="3664" y="1117"/>
                  </a:lnTo>
                  <a:lnTo>
                    <a:pt x="3655" y="1100"/>
                  </a:lnTo>
                  <a:lnTo>
                    <a:pt x="3653" y="1098"/>
                  </a:lnTo>
                  <a:lnTo>
                    <a:pt x="3650" y="1098"/>
                  </a:lnTo>
                  <a:lnTo>
                    <a:pt x="3636" y="1093"/>
                  </a:lnTo>
                  <a:lnTo>
                    <a:pt x="3634" y="1093"/>
                  </a:lnTo>
                  <a:lnTo>
                    <a:pt x="3631" y="1093"/>
                  </a:lnTo>
                  <a:lnTo>
                    <a:pt x="3617" y="1108"/>
                  </a:lnTo>
                  <a:lnTo>
                    <a:pt x="3615" y="1110"/>
                  </a:lnTo>
                  <a:lnTo>
                    <a:pt x="3617" y="1112"/>
                  </a:lnTo>
                  <a:lnTo>
                    <a:pt x="3627" y="1124"/>
                  </a:lnTo>
                  <a:close/>
                  <a:moveTo>
                    <a:pt x="3648" y="653"/>
                  </a:moveTo>
                  <a:lnTo>
                    <a:pt x="3650" y="656"/>
                  </a:lnTo>
                  <a:lnTo>
                    <a:pt x="3653" y="656"/>
                  </a:lnTo>
                  <a:lnTo>
                    <a:pt x="3674" y="656"/>
                  </a:lnTo>
                  <a:lnTo>
                    <a:pt x="3679" y="656"/>
                  </a:lnTo>
                  <a:lnTo>
                    <a:pt x="3676" y="651"/>
                  </a:lnTo>
                  <a:lnTo>
                    <a:pt x="3676" y="632"/>
                  </a:lnTo>
                  <a:lnTo>
                    <a:pt x="3676" y="630"/>
                  </a:lnTo>
                  <a:lnTo>
                    <a:pt x="3676" y="630"/>
                  </a:lnTo>
                  <a:lnTo>
                    <a:pt x="3662" y="611"/>
                  </a:lnTo>
                  <a:lnTo>
                    <a:pt x="3660" y="608"/>
                  </a:lnTo>
                  <a:lnTo>
                    <a:pt x="3655" y="608"/>
                  </a:lnTo>
                  <a:lnTo>
                    <a:pt x="3638" y="618"/>
                  </a:lnTo>
                  <a:lnTo>
                    <a:pt x="3636" y="618"/>
                  </a:lnTo>
                  <a:lnTo>
                    <a:pt x="3636" y="620"/>
                  </a:lnTo>
                  <a:lnTo>
                    <a:pt x="3631" y="634"/>
                  </a:lnTo>
                  <a:lnTo>
                    <a:pt x="3631" y="637"/>
                  </a:lnTo>
                  <a:lnTo>
                    <a:pt x="3634" y="639"/>
                  </a:lnTo>
                  <a:lnTo>
                    <a:pt x="3648" y="653"/>
                  </a:lnTo>
                  <a:close/>
                  <a:moveTo>
                    <a:pt x="3653" y="1245"/>
                  </a:moveTo>
                  <a:lnTo>
                    <a:pt x="3650" y="1245"/>
                  </a:lnTo>
                  <a:lnTo>
                    <a:pt x="3634" y="1240"/>
                  </a:lnTo>
                  <a:lnTo>
                    <a:pt x="3631" y="1240"/>
                  </a:lnTo>
                  <a:lnTo>
                    <a:pt x="3629" y="1242"/>
                  </a:lnTo>
                  <a:lnTo>
                    <a:pt x="3620" y="1259"/>
                  </a:lnTo>
                  <a:lnTo>
                    <a:pt x="3617" y="1264"/>
                  </a:lnTo>
                  <a:lnTo>
                    <a:pt x="3622" y="1266"/>
                  </a:lnTo>
                  <a:lnTo>
                    <a:pt x="3638" y="1280"/>
                  </a:lnTo>
                  <a:lnTo>
                    <a:pt x="3641" y="1285"/>
                  </a:lnTo>
                  <a:lnTo>
                    <a:pt x="3655" y="1268"/>
                  </a:lnTo>
                  <a:lnTo>
                    <a:pt x="3657" y="1268"/>
                  </a:lnTo>
                  <a:lnTo>
                    <a:pt x="3657" y="1266"/>
                  </a:lnTo>
                  <a:lnTo>
                    <a:pt x="3653" y="1247"/>
                  </a:lnTo>
                  <a:lnTo>
                    <a:pt x="3653" y="1245"/>
                  </a:lnTo>
                  <a:close/>
                  <a:moveTo>
                    <a:pt x="3518" y="381"/>
                  </a:moveTo>
                  <a:lnTo>
                    <a:pt x="3520" y="386"/>
                  </a:lnTo>
                  <a:lnTo>
                    <a:pt x="3525" y="383"/>
                  </a:lnTo>
                  <a:lnTo>
                    <a:pt x="3542" y="379"/>
                  </a:lnTo>
                  <a:lnTo>
                    <a:pt x="3546" y="376"/>
                  </a:lnTo>
                  <a:lnTo>
                    <a:pt x="3544" y="372"/>
                  </a:lnTo>
                  <a:lnTo>
                    <a:pt x="3537" y="350"/>
                  </a:lnTo>
                  <a:lnTo>
                    <a:pt x="3537" y="343"/>
                  </a:lnTo>
                  <a:lnTo>
                    <a:pt x="3532" y="348"/>
                  </a:lnTo>
                  <a:lnTo>
                    <a:pt x="3516" y="357"/>
                  </a:lnTo>
                  <a:lnTo>
                    <a:pt x="3511" y="360"/>
                  </a:lnTo>
                  <a:lnTo>
                    <a:pt x="3513" y="362"/>
                  </a:lnTo>
                  <a:lnTo>
                    <a:pt x="3518" y="381"/>
                  </a:lnTo>
                  <a:close/>
                  <a:moveTo>
                    <a:pt x="4100" y="646"/>
                  </a:moveTo>
                  <a:lnTo>
                    <a:pt x="4097" y="663"/>
                  </a:lnTo>
                  <a:lnTo>
                    <a:pt x="4088" y="665"/>
                  </a:lnTo>
                  <a:lnTo>
                    <a:pt x="4078" y="627"/>
                  </a:lnTo>
                  <a:lnTo>
                    <a:pt x="4078" y="622"/>
                  </a:lnTo>
                  <a:lnTo>
                    <a:pt x="4074" y="625"/>
                  </a:lnTo>
                  <a:lnTo>
                    <a:pt x="4014" y="656"/>
                  </a:lnTo>
                  <a:lnTo>
                    <a:pt x="4012" y="656"/>
                  </a:lnTo>
                  <a:lnTo>
                    <a:pt x="4012" y="658"/>
                  </a:lnTo>
                  <a:lnTo>
                    <a:pt x="3991" y="710"/>
                  </a:lnTo>
                  <a:lnTo>
                    <a:pt x="3988" y="710"/>
                  </a:lnTo>
                  <a:lnTo>
                    <a:pt x="3988" y="712"/>
                  </a:lnTo>
                  <a:lnTo>
                    <a:pt x="3988" y="729"/>
                  </a:lnTo>
                  <a:lnTo>
                    <a:pt x="3988" y="731"/>
                  </a:lnTo>
                  <a:lnTo>
                    <a:pt x="3991" y="734"/>
                  </a:lnTo>
                  <a:lnTo>
                    <a:pt x="4012" y="743"/>
                  </a:lnTo>
                  <a:lnTo>
                    <a:pt x="4052" y="776"/>
                  </a:lnTo>
                  <a:lnTo>
                    <a:pt x="4052" y="776"/>
                  </a:lnTo>
                  <a:lnTo>
                    <a:pt x="4052" y="776"/>
                  </a:lnTo>
                  <a:lnTo>
                    <a:pt x="4097" y="807"/>
                  </a:lnTo>
                  <a:lnTo>
                    <a:pt x="4097" y="807"/>
                  </a:lnTo>
                  <a:lnTo>
                    <a:pt x="4102" y="807"/>
                  </a:lnTo>
                  <a:lnTo>
                    <a:pt x="4123" y="795"/>
                  </a:lnTo>
                  <a:lnTo>
                    <a:pt x="4126" y="795"/>
                  </a:lnTo>
                  <a:lnTo>
                    <a:pt x="4126" y="793"/>
                  </a:lnTo>
                  <a:lnTo>
                    <a:pt x="4130" y="762"/>
                  </a:lnTo>
                  <a:lnTo>
                    <a:pt x="4130" y="760"/>
                  </a:lnTo>
                  <a:lnTo>
                    <a:pt x="4128" y="757"/>
                  </a:lnTo>
                  <a:lnTo>
                    <a:pt x="4114" y="741"/>
                  </a:lnTo>
                  <a:lnTo>
                    <a:pt x="4133" y="710"/>
                  </a:lnTo>
                  <a:lnTo>
                    <a:pt x="4133" y="710"/>
                  </a:lnTo>
                  <a:lnTo>
                    <a:pt x="4133" y="710"/>
                  </a:lnTo>
                  <a:lnTo>
                    <a:pt x="4135" y="675"/>
                  </a:lnTo>
                  <a:lnTo>
                    <a:pt x="4135" y="672"/>
                  </a:lnTo>
                  <a:lnTo>
                    <a:pt x="4133" y="670"/>
                  </a:lnTo>
                  <a:lnTo>
                    <a:pt x="4107" y="644"/>
                  </a:lnTo>
                  <a:lnTo>
                    <a:pt x="4100" y="639"/>
                  </a:lnTo>
                  <a:lnTo>
                    <a:pt x="4100" y="646"/>
                  </a:lnTo>
                  <a:close/>
                  <a:moveTo>
                    <a:pt x="5185" y="1029"/>
                  </a:moveTo>
                  <a:lnTo>
                    <a:pt x="5180" y="1027"/>
                  </a:lnTo>
                  <a:lnTo>
                    <a:pt x="5133" y="1022"/>
                  </a:lnTo>
                  <a:lnTo>
                    <a:pt x="5126" y="1020"/>
                  </a:lnTo>
                  <a:lnTo>
                    <a:pt x="5128" y="1027"/>
                  </a:lnTo>
                  <a:lnTo>
                    <a:pt x="5137" y="1051"/>
                  </a:lnTo>
                  <a:lnTo>
                    <a:pt x="5137" y="1051"/>
                  </a:lnTo>
                  <a:lnTo>
                    <a:pt x="5140" y="1053"/>
                  </a:lnTo>
                  <a:lnTo>
                    <a:pt x="5161" y="1065"/>
                  </a:lnTo>
                  <a:lnTo>
                    <a:pt x="5163" y="1067"/>
                  </a:lnTo>
                  <a:lnTo>
                    <a:pt x="5166" y="1067"/>
                  </a:lnTo>
                  <a:lnTo>
                    <a:pt x="5185" y="1060"/>
                  </a:lnTo>
                  <a:lnTo>
                    <a:pt x="5187" y="1060"/>
                  </a:lnTo>
                  <a:lnTo>
                    <a:pt x="5187" y="1055"/>
                  </a:lnTo>
                  <a:lnTo>
                    <a:pt x="5185" y="1032"/>
                  </a:lnTo>
                  <a:lnTo>
                    <a:pt x="5185" y="1029"/>
                  </a:lnTo>
                  <a:close/>
                  <a:moveTo>
                    <a:pt x="5294" y="613"/>
                  </a:moveTo>
                  <a:lnTo>
                    <a:pt x="5296" y="613"/>
                  </a:lnTo>
                  <a:lnTo>
                    <a:pt x="5298" y="608"/>
                  </a:lnTo>
                  <a:lnTo>
                    <a:pt x="5305" y="589"/>
                  </a:lnTo>
                  <a:lnTo>
                    <a:pt x="5308" y="585"/>
                  </a:lnTo>
                  <a:lnTo>
                    <a:pt x="5303" y="582"/>
                  </a:lnTo>
                  <a:lnTo>
                    <a:pt x="5282" y="575"/>
                  </a:lnTo>
                  <a:lnTo>
                    <a:pt x="5277" y="575"/>
                  </a:lnTo>
                  <a:lnTo>
                    <a:pt x="5277" y="580"/>
                  </a:lnTo>
                  <a:lnTo>
                    <a:pt x="5270" y="601"/>
                  </a:lnTo>
                  <a:lnTo>
                    <a:pt x="5270" y="606"/>
                  </a:lnTo>
                  <a:lnTo>
                    <a:pt x="5275" y="608"/>
                  </a:lnTo>
                  <a:lnTo>
                    <a:pt x="5294" y="613"/>
                  </a:lnTo>
                  <a:close/>
                  <a:moveTo>
                    <a:pt x="3934" y="667"/>
                  </a:moveTo>
                  <a:lnTo>
                    <a:pt x="3934" y="670"/>
                  </a:lnTo>
                  <a:lnTo>
                    <a:pt x="3934" y="670"/>
                  </a:lnTo>
                  <a:lnTo>
                    <a:pt x="3967" y="693"/>
                  </a:lnTo>
                  <a:lnTo>
                    <a:pt x="3969" y="693"/>
                  </a:lnTo>
                  <a:lnTo>
                    <a:pt x="3972" y="693"/>
                  </a:lnTo>
                  <a:lnTo>
                    <a:pt x="3996" y="679"/>
                  </a:lnTo>
                  <a:lnTo>
                    <a:pt x="3996" y="679"/>
                  </a:lnTo>
                  <a:lnTo>
                    <a:pt x="3998" y="677"/>
                  </a:lnTo>
                  <a:lnTo>
                    <a:pt x="4003" y="656"/>
                  </a:lnTo>
                  <a:lnTo>
                    <a:pt x="4005" y="651"/>
                  </a:lnTo>
                  <a:lnTo>
                    <a:pt x="4005" y="651"/>
                  </a:lnTo>
                  <a:lnTo>
                    <a:pt x="4007" y="651"/>
                  </a:lnTo>
                  <a:lnTo>
                    <a:pt x="4071" y="622"/>
                  </a:lnTo>
                  <a:lnTo>
                    <a:pt x="4074" y="620"/>
                  </a:lnTo>
                  <a:lnTo>
                    <a:pt x="4074" y="596"/>
                  </a:lnTo>
                  <a:lnTo>
                    <a:pt x="4097" y="585"/>
                  </a:lnTo>
                  <a:lnTo>
                    <a:pt x="4102" y="582"/>
                  </a:lnTo>
                  <a:lnTo>
                    <a:pt x="4100" y="577"/>
                  </a:lnTo>
                  <a:lnTo>
                    <a:pt x="4090" y="559"/>
                  </a:lnTo>
                  <a:lnTo>
                    <a:pt x="4074" y="516"/>
                  </a:lnTo>
                  <a:lnTo>
                    <a:pt x="4074" y="514"/>
                  </a:lnTo>
                  <a:lnTo>
                    <a:pt x="4074" y="514"/>
                  </a:lnTo>
                  <a:lnTo>
                    <a:pt x="4045" y="488"/>
                  </a:lnTo>
                  <a:lnTo>
                    <a:pt x="4043" y="485"/>
                  </a:lnTo>
                  <a:lnTo>
                    <a:pt x="4038" y="490"/>
                  </a:lnTo>
                  <a:lnTo>
                    <a:pt x="4014" y="514"/>
                  </a:lnTo>
                  <a:lnTo>
                    <a:pt x="3991" y="530"/>
                  </a:lnTo>
                  <a:lnTo>
                    <a:pt x="3988" y="530"/>
                  </a:lnTo>
                  <a:lnTo>
                    <a:pt x="3988" y="535"/>
                  </a:lnTo>
                  <a:lnTo>
                    <a:pt x="3996" y="561"/>
                  </a:lnTo>
                  <a:lnTo>
                    <a:pt x="3969" y="594"/>
                  </a:lnTo>
                  <a:lnTo>
                    <a:pt x="3969" y="596"/>
                  </a:lnTo>
                  <a:lnTo>
                    <a:pt x="3969" y="620"/>
                  </a:lnTo>
                  <a:lnTo>
                    <a:pt x="3972" y="620"/>
                  </a:lnTo>
                  <a:lnTo>
                    <a:pt x="4003" y="648"/>
                  </a:lnTo>
                  <a:lnTo>
                    <a:pt x="4003" y="651"/>
                  </a:lnTo>
                  <a:lnTo>
                    <a:pt x="4000" y="648"/>
                  </a:lnTo>
                  <a:lnTo>
                    <a:pt x="3953" y="630"/>
                  </a:lnTo>
                  <a:lnTo>
                    <a:pt x="3951" y="630"/>
                  </a:lnTo>
                  <a:lnTo>
                    <a:pt x="3948" y="630"/>
                  </a:lnTo>
                  <a:lnTo>
                    <a:pt x="3929" y="641"/>
                  </a:lnTo>
                  <a:lnTo>
                    <a:pt x="3927" y="641"/>
                  </a:lnTo>
                  <a:lnTo>
                    <a:pt x="3927" y="646"/>
                  </a:lnTo>
                  <a:lnTo>
                    <a:pt x="3934" y="667"/>
                  </a:lnTo>
                  <a:close/>
                  <a:moveTo>
                    <a:pt x="5270" y="928"/>
                  </a:moveTo>
                  <a:lnTo>
                    <a:pt x="5268" y="932"/>
                  </a:lnTo>
                  <a:lnTo>
                    <a:pt x="5256" y="944"/>
                  </a:lnTo>
                  <a:lnTo>
                    <a:pt x="5253" y="947"/>
                  </a:lnTo>
                  <a:lnTo>
                    <a:pt x="5253" y="949"/>
                  </a:lnTo>
                  <a:lnTo>
                    <a:pt x="5263" y="987"/>
                  </a:lnTo>
                  <a:lnTo>
                    <a:pt x="5263" y="992"/>
                  </a:lnTo>
                  <a:lnTo>
                    <a:pt x="5291" y="992"/>
                  </a:lnTo>
                  <a:lnTo>
                    <a:pt x="5291" y="987"/>
                  </a:lnTo>
                  <a:lnTo>
                    <a:pt x="5296" y="951"/>
                  </a:lnTo>
                  <a:lnTo>
                    <a:pt x="5296" y="949"/>
                  </a:lnTo>
                  <a:lnTo>
                    <a:pt x="5294" y="949"/>
                  </a:lnTo>
                  <a:lnTo>
                    <a:pt x="5275" y="932"/>
                  </a:lnTo>
                  <a:lnTo>
                    <a:pt x="5270" y="928"/>
                  </a:lnTo>
                  <a:close/>
                  <a:moveTo>
                    <a:pt x="5298" y="977"/>
                  </a:moveTo>
                  <a:lnTo>
                    <a:pt x="5298" y="1029"/>
                  </a:lnTo>
                  <a:lnTo>
                    <a:pt x="5303" y="1027"/>
                  </a:lnTo>
                  <a:lnTo>
                    <a:pt x="5353" y="1018"/>
                  </a:lnTo>
                  <a:lnTo>
                    <a:pt x="5353" y="1018"/>
                  </a:lnTo>
                  <a:lnTo>
                    <a:pt x="5353" y="1018"/>
                  </a:lnTo>
                  <a:lnTo>
                    <a:pt x="5398" y="994"/>
                  </a:lnTo>
                  <a:lnTo>
                    <a:pt x="5402" y="992"/>
                  </a:lnTo>
                  <a:lnTo>
                    <a:pt x="5400" y="987"/>
                  </a:lnTo>
                  <a:lnTo>
                    <a:pt x="5386" y="951"/>
                  </a:lnTo>
                  <a:lnTo>
                    <a:pt x="5383" y="949"/>
                  </a:lnTo>
                  <a:lnTo>
                    <a:pt x="5381" y="949"/>
                  </a:lnTo>
                  <a:lnTo>
                    <a:pt x="5353" y="944"/>
                  </a:lnTo>
                  <a:lnTo>
                    <a:pt x="5329" y="940"/>
                  </a:lnTo>
                  <a:lnTo>
                    <a:pt x="5327" y="940"/>
                  </a:lnTo>
                  <a:lnTo>
                    <a:pt x="5324" y="942"/>
                  </a:lnTo>
                  <a:lnTo>
                    <a:pt x="5308" y="966"/>
                  </a:lnTo>
                  <a:lnTo>
                    <a:pt x="5298" y="977"/>
                  </a:lnTo>
                  <a:lnTo>
                    <a:pt x="5298" y="977"/>
                  </a:lnTo>
                  <a:close/>
                  <a:moveTo>
                    <a:pt x="6301" y="258"/>
                  </a:moveTo>
                  <a:lnTo>
                    <a:pt x="6303" y="263"/>
                  </a:lnTo>
                  <a:lnTo>
                    <a:pt x="6308" y="258"/>
                  </a:lnTo>
                  <a:lnTo>
                    <a:pt x="6320" y="246"/>
                  </a:lnTo>
                  <a:lnTo>
                    <a:pt x="6320" y="246"/>
                  </a:lnTo>
                  <a:lnTo>
                    <a:pt x="6320" y="244"/>
                  </a:lnTo>
                  <a:lnTo>
                    <a:pt x="6334" y="173"/>
                  </a:lnTo>
                  <a:lnTo>
                    <a:pt x="6353" y="140"/>
                  </a:lnTo>
                  <a:lnTo>
                    <a:pt x="6353" y="135"/>
                  </a:lnTo>
                  <a:lnTo>
                    <a:pt x="6350" y="135"/>
                  </a:lnTo>
                  <a:lnTo>
                    <a:pt x="6331" y="107"/>
                  </a:lnTo>
                  <a:lnTo>
                    <a:pt x="6331" y="107"/>
                  </a:lnTo>
                  <a:lnTo>
                    <a:pt x="6329" y="107"/>
                  </a:lnTo>
                  <a:lnTo>
                    <a:pt x="6279" y="109"/>
                  </a:lnTo>
                  <a:lnTo>
                    <a:pt x="6277" y="109"/>
                  </a:lnTo>
                  <a:lnTo>
                    <a:pt x="6277" y="111"/>
                  </a:lnTo>
                  <a:lnTo>
                    <a:pt x="6246" y="156"/>
                  </a:lnTo>
                  <a:lnTo>
                    <a:pt x="6246" y="156"/>
                  </a:lnTo>
                  <a:lnTo>
                    <a:pt x="6246" y="194"/>
                  </a:lnTo>
                  <a:lnTo>
                    <a:pt x="6246" y="194"/>
                  </a:lnTo>
                  <a:lnTo>
                    <a:pt x="6301" y="258"/>
                  </a:lnTo>
                  <a:close/>
                  <a:moveTo>
                    <a:pt x="5979" y="814"/>
                  </a:moveTo>
                  <a:lnTo>
                    <a:pt x="5982" y="816"/>
                  </a:lnTo>
                  <a:lnTo>
                    <a:pt x="5984" y="814"/>
                  </a:lnTo>
                  <a:lnTo>
                    <a:pt x="6003" y="805"/>
                  </a:lnTo>
                  <a:lnTo>
                    <a:pt x="6005" y="802"/>
                  </a:lnTo>
                  <a:lnTo>
                    <a:pt x="6005" y="798"/>
                  </a:lnTo>
                  <a:lnTo>
                    <a:pt x="5998" y="776"/>
                  </a:lnTo>
                  <a:lnTo>
                    <a:pt x="5996" y="772"/>
                  </a:lnTo>
                  <a:lnTo>
                    <a:pt x="5993" y="774"/>
                  </a:lnTo>
                  <a:lnTo>
                    <a:pt x="5972" y="779"/>
                  </a:lnTo>
                  <a:lnTo>
                    <a:pt x="5970" y="779"/>
                  </a:lnTo>
                  <a:lnTo>
                    <a:pt x="5970" y="781"/>
                  </a:lnTo>
                  <a:lnTo>
                    <a:pt x="5963" y="798"/>
                  </a:lnTo>
                  <a:lnTo>
                    <a:pt x="5960" y="802"/>
                  </a:lnTo>
                  <a:lnTo>
                    <a:pt x="5965" y="805"/>
                  </a:lnTo>
                  <a:lnTo>
                    <a:pt x="5979" y="814"/>
                  </a:lnTo>
                  <a:close/>
                  <a:moveTo>
                    <a:pt x="5329" y="769"/>
                  </a:moveTo>
                  <a:lnTo>
                    <a:pt x="5329" y="772"/>
                  </a:lnTo>
                  <a:lnTo>
                    <a:pt x="5331" y="772"/>
                  </a:lnTo>
                  <a:lnTo>
                    <a:pt x="5426" y="774"/>
                  </a:lnTo>
                  <a:lnTo>
                    <a:pt x="5428" y="774"/>
                  </a:lnTo>
                  <a:lnTo>
                    <a:pt x="5431" y="772"/>
                  </a:lnTo>
                  <a:lnTo>
                    <a:pt x="5457" y="722"/>
                  </a:lnTo>
                  <a:lnTo>
                    <a:pt x="5457" y="719"/>
                  </a:lnTo>
                  <a:lnTo>
                    <a:pt x="5457" y="717"/>
                  </a:lnTo>
                  <a:lnTo>
                    <a:pt x="5440" y="679"/>
                  </a:lnTo>
                  <a:lnTo>
                    <a:pt x="5435" y="672"/>
                  </a:lnTo>
                  <a:lnTo>
                    <a:pt x="5431" y="677"/>
                  </a:lnTo>
                  <a:lnTo>
                    <a:pt x="5414" y="698"/>
                  </a:lnTo>
                  <a:lnTo>
                    <a:pt x="5376" y="693"/>
                  </a:lnTo>
                  <a:lnTo>
                    <a:pt x="5374" y="693"/>
                  </a:lnTo>
                  <a:lnTo>
                    <a:pt x="5372" y="696"/>
                  </a:lnTo>
                  <a:lnTo>
                    <a:pt x="5364" y="712"/>
                  </a:lnTo>
                  <a:lnTo>
                    <a:pt x="5341" y="712"/>
                  </a:lnTo>
                  <a:lnTo>
                    <a:pt x="5341" y="717"/>
                  </a:lnTo>
                  <a:lnTo>
                    <a:pt x="5338" y="734"/>
                  </a:lnTo>
                  <a:lnTo>
                    <a:pt x="5317" y="731"/>
                  </a:lnTo>
                  <a:lnTo>
                    <a:pt x="5310" y="731"/>
                  </a:lnTo>
                  <a:lnTo>
                    <a:pt x="5312" y="738"/>
                  </a:lnTo>
                  <a:lnTo>
                    <a:pt x="5329" y="769"/>
                  </a:lnTo>
                  <a:close/>
                  <a:moveTo>
                    <a:pt x="5093" y="873"/>
                  </a:moveTo>
                  <a:lnTo>
                    <a:pt x="5095" y="873"/>
                  </a:lnTo>
                  <a:lnTo>
                    <a:pt x="5095" y="876"/>
                  </a:lnTo>
                  <a:lnTo>
                    <a:pt x="5114" y="899"/>
                  </a:lnTo>
                  <a:lnTo>
                    <a:pt x="5121" y="928"/>
                  </a:lnTo>
                  <a:lnTo>
                    <a:pt x="5121" y="930"/>
                  </a:lnTo>
                  <a:lnTo>
                    <a:pt x="5123" y="930"/>
                  </a:lnTo>
                  <a:lnTo>
                    <a:pt x="5163" y="942"/>
                  </a:lnTo>
                  <a:lnTo>
                    <a:pt x="5166" y="942"/>
                  </a:lnTo>
                  <a:lnTo>
                    <a:pt x="5166" y="942"/>
                  </a:lnTo>
                  <a:lnTo>
                    <a:pt x="5204" y="940"/>
                  </a:lnTo>
                  <a:lnTo>
                    <a:pt x="5208" y="937"/>
                  </a:lnTo>
                  <a:lnTo>
                    <a:pt x="5208" y="932"/>
                  </a:lnTo>
                  <a:lnTo>
                    <a:pt x="5206" y="899"/>
                  </a:lnTo>
                  <a:lnTo>
                    <a:pt x="5227" y="902"/>
                  </a:lnTo>
                  <a:lnTo>
                    <a:pt x="5230" y="902"/>
                  </a:lnTo>
                  <a:lnTo>
                    <a:pt x="5232" y="899"/>
                  </a:lnTo>
                  <a:lnTo>
                    <a:pt x="5251" y="869"/>
                  </a:lnTo>
                  <a:lnTo>
                    <a:pt x="5272" y="873"/>
                  </a:lnTo>
                  <a:lnTo>
                    <a:pt x="5275" y="873"/>
                  </a:lnTo>
                  <a:lnTo>
                    <a:pt x="5277" y="871"/>
                  </a:lnTo>
                  <a:lnTo>
                    <a:pt x="5294" y="852"/>
                  </a:lnTo>
                  <a:lnTo>
                    <a:pt x="5296" y="850"/>
                  </a:lnTo>
                  <a:lnTo>
                    <a:pt x="5294" y="847"/>
                  </a:lnTo>
                  <a:lnTo>
                    <a:pt x="5277" y="831"/>
                  </a:lnTo>
                  <a:lnTo>
                    <a:pt x="5275" y="828"/>
                  </a:lnTo>
                  <a:lnTo>
                    <a:pt x="5275" y="828"/>
                  </a:lnTo>
                  <a:lnTo>
                    <a:pt x="5239" y="819"/>
                  </a:lnTo>
                  <a:lnTo>
                    <a:pt x="5216" y="790"/>
                  </a:lnTo>
                  <a:lnTo>
                    <a:pt x="5230" y="788"/>
                  </a:lnTo>
                  <a:lnTo>
                    <a:pt x="5249" y="819"/>
                  </a:lnTo>
                  <a:lnTo>
                    <a:pt x="5251" y="819"/>
                  </a:lnTo>
                  <a:lnTo>
                    <a:pt x="5251" y="819"/>
                  </a:lnTo>
                  <a:lnTo>
                    <a:pt x="5294" y="828"/>
                  </a:lnTo>
                  <a:lnTo>
                    <a:pt x="5298" y="828"/>
                  </a:lnTo>
                  <a:lnTo>
                    <a:pt x="5298" y="824"/>
                  </a:lnTo>
                  <a:lnTo>
                    <a:pt x="5298" y="776"/>
                  </a:lnTo>
                  <a:lnTo>
                    <a:pt x="5298" y="776"/>
                  </a:lnTo>
                  <a:lnTo>
                    <a:pt x="5298" y="774"/>
                  </a:lnTo>
                  <a:lnTo>
                    <a:pt x="5284" y="753"/>
                  </a:lnTo>
                  <a:lnTo>
                    <a:pt x="5284" y="750"/>
                  </a:lnTo>
                  <a:lnTo>
                    <a:pt x="5282" y="750"/>
                  </a:lnTo>
                  <a:lnTo>
                    <a:pt x="5234" y="745"/>
                  </a:lnTo>
                  <a:lnTo>
                    <a:pt x="5232" y="745"/>
                  </a:lnTo>
                  <a:lnTo>
                    <a:pt x="5230" y="748"/>
                  </a:lnTo>
                  <a:lnTo>
                    <a:pt x="5208" y="764"/>
                  </a:lnTo>
                  <a:lnTo>
                    <a:pt x="5171" y="757"/>
                  </a:lnTo>
                  <a:lnTo>
                    <a:pt x="5166" y="757"/>
                  </a:lnTo>
                  <a:lnTo>
                    <a:pt x="5166" y="762"/>
                  </a:lnTo>
                  <a:lnTo>
                    <a:pt x="5161" y="788"/>
                  </a:lnTo>
                  <a:lnTo>
                    <a:pt x="5161" y="790"/>
                  </a:lnTo>
                  <a:lnTo>
                    <a:pt x="5163" y="790"/>
                  </a:lnTo>
                  <a:lnTo>
                    <a:pt x="5182" y="812"/>
                  </a:lnTo>
                  <a:lnTo>
                    <a:pt x="5178" y="821"/>
                  </a:lnTo>
                  <a:lnTo>
                    <a:pt x="5145" y="793"/>
                  </a:lnTo>
                  <a:lnTo>
                    <a:pt x="5142" y="793"/>
                  </a:lnTo>
                  <a:lnTo>
                    <a:pt x="5140" y="793"/>
                  </a:lnTo>
                  <a:lnTo>
                    <a:pt x="5097" y="795"/>
                  </a:lnTo>
                  <a:lnTo>
                    <a:pt x="5093" y="798"/>
                  </a:lnTo>
                  <a:lnTo>
                    <a:pt x="5093" y="800"/>
                  </a:lnTo>
                  <a:lnTo>
                    <a:pt x="5090" y="835"/>
                  </a:lnTo>
                  <a:lnTo>
                    <a:pt x="5090" y="835"/>
                  </a:lnTo>
                  <a:lnTo>
                    <a:pt x="5090" y="838"/>
                  </a:lnTo>
                  <a:lnTo>
                    <a:pt x="5093" y="873"/>
                  </a:lnTo>
                  <a:close/>
                  <a:moveTo>
                    <a:pt x="4036" y="999"/>
                  </a:moveTo>
                  <a:lnTo>
                    <a:pt x="4038" y="999"/>
                  </a:lnTo>
                  <a:lnTo>
                    <a:pt x="4052" y="989"/>
                  </a:lnTo>
                  <a:lnTo>
                    <a:pt x="4055" y="987"/>
                  </a:lnTo>
                  <a:lnTo>
                    <a:pt x="4055" y="984"/>
                  </a:lnTo>
                  <a:lnTo>
                    <a:pt x="4045" y="966"/>
                  </a:lnTo>
                  <a:lnTo>
                    <a:pt x="4043" y="961"/>
                  </a:lnTo>
                  <a:lnTo>
                    <a:pt x="4038" y="963"/>
                  </a:lnTo>
                  <a:lnTo>
                    <a:pt x="4017" y="977"/>
                  </a:lnTo>
                  <a:lnTo>
                    <a:pt x="4010" y="980"/>
                  </a:lnTo>
                  <a:lnTo>
                    <a:pt x="4017" y="984"/>
                  </a:lnTo>
                  <a:lnTo>
                    <a:pt x="4033" y="996"/>
                  </a:lnTo>
                  <a:lnTo>
                    <a:pt x="4036" y="999"/>
                  </a:lnTo>
                  <a:close/>
                  <a:moveTo>
                    <a:pt x="4005" y="1008"/>
                  </a:moveTo>
                  <a:lnTo>
                    <a:pt x="4003" y="1013"/>
                  </a:lnTo>
                  <a:lnTo>
                    <a:pt x="3996" y="1029"/>
                  </a:lnTo>
                  <a:lnTo>
                    <a:pt x="3998" y="1032"/>
                  </a:lnTo>
                  <a:lnTo>
                    <a:pt x="4005" y="1041"/>
                  </a:lnTo>
                  <a:lnTo>
                    <a:pt x="4007" y="1046"/>
                  </a:lnTo>
                  <a:lnTo>
                    <a:pt x="4012" y="1041"/>
                  </a:lnTo>
                  <a:lnTo>
                    <a:pt x="4022" y="1032"/>
                  </a:lnTo>
                  <a:lnTo>
                    <a:pt x="4026" y="1029"/>
                  </a:lnTo>
                  <a:lnTo>
                    <a:pt x="4022" y="1025"/>
                  </a:lnTo>
                  <a:lnTo>
                    <a:pt x="4010" y="1013"/>
                  </a:lnTo>
                  <a:lnTo>
                    <a:pt x="4005" y="1008"/>
                  </a:lnTo>
                  <a:close/>
                  <a:moveTo>
                    <a:pt x="5050" y="899"/>
                  </a:moveTo>
                  <a:lnTo>
                    <a:pt x="5050" y="899"/>
                  </a:lnTo>
                  <a:lnTo>
                    <a:pt x="5050" y="899"/>
                  </a:lnTo>
                  <a:lnTo>
                    <a:pt x="5076" y="930"/>
                  </a:lnTo>
                  <a:lnTo>
                    <a:pt x="5078" y="932"/>
                  </a:lnTo>
                  <a:lnTo>
                    <a:pt x="5081" y="930"/>
                  </a:lnTo>
                  <a:lnTo>
                    <a:pt x="5097" y="925"/>
                  </a:lnTo>
                  <a:lnTo>
                    <a:pt x="5102" y="923"/>
                  </a:lnTo>
                  <a:lnTo>
                    <a:pt x="5100" y="918"/>
                  </a:lnTo>
                  <a:lnTo>
                    <a:pt x="5081" y="883"/>
                  </a:lnTo>
                  <a:lnTo>
                    <a:pt x="5081" y="883"/>
                  </a:lnTo>
                  <a:lnTo>
                    <a:pt x="5078" y="883"/>
                  </a:lnTo>
                  <a:lnTo>
                    <a:pt x="5050" y="866"/>
                  </a:lnTo>
                  <a:lnTo>
                    <a:pt x="5041" y="859"/>
                  </a:lnTo>
                  <a:lnTo>
                    <a:pt x="5043" y="871"/>
                  </a:lnTo>
                  <a:lnTo>
                    <a:pt x="5050" y="899"/>
                  </a:lnTo>
                  <a:close/>
                  <a:moveTo>
                    <a:pt x="3981" y="523"/>
                  </a:moveTo>
                  <a:lnTo>
                    <a:pt x="3988" y="523"/>
                  </a:lnTo>
                  <a:lnTo>
                    <a:pt x="3986" y="516"/>
                  </a:lnTo>
                  <a:lnTo>
                    <a:pt x="3974" y="483"/>
                  </a:lnTo>
                  <a:lnTo>
                    <a:pt x="3974" y="478"/>
                  </a:lnTo>
                  <a:lnTo>
                    <a:pt x="3972" y="478"/>
                  </a:lnTo>
                  <a:lnTo>
                    <a:pt x="3939" y="480"/>
                  </a:lnTo>
                  <a:lnTo>
                    <a:pt x="3934" y="480"/>
                  </a:lnTo>
                  <a:lnTo>
                    <a:pt x="3934" y="483"/>
                  </a:lnTo>
                  <a:lnTo>
                    <a:pt x="3932" y="509"/>
                  </a:lnTo>
                  <a:lnTo>
                    <a:pt x="3929" y="514"/>
                  </a:lnTo>
                  <a:lnTo>
                    <a:pt x="3934" y="514"/>
                  </a:lnTo>
                  <a:lnTo>
                    <a:pt x="3981" y="523"/>
                  </a:lnTo>
                  <a:close/>
                  <a:moveTo>
                    <a:pt x="3478" y="405"/>
                  </a:moveTo>
                  <a:lnTo>
                    <a:pt x="3473" y="402"/>
                  </a:lnTo>
                  <a:lnTo>
                    <a:pt x="3459" y="388"/>
                  </a:lnTo>
                  <a:lnTo>
                    <a:pt x="3456" y="386"/>
                  </a:lnTo>
                  <a:lnTo>
                    <a:pt x="3452" y="388"/>
                  </a:lnTo>
                  <a:lnTo>
                    <a:pt x="3438" y="407"/>
                  </a:lnTo>
                  <a:lnTo>
                    <a:pt x="3435" y="412"/>
                  </a:lnTo>
                  <a:lnTo>
                    <a:pt x="3440" y="414"/>
                  </a:lnTo>
                  <a:lnTo>
                    <a:pt x="3456" y="421"/>
                  </a:lnTo>
                  <a:lnTo>
                    <a:pt x="3461" y="424"/>
                  </a:lnTo>
                  <a:lnTo>
                    <a:pt x="3464" y="421"/>
                  </a:lnTo>
                  <a:lnTo>
                    <a:pt x="3473" y="407"/>
                  </a:lnTo>
                  <a:lnTo>
                    <a:pt x="3478" y="405"/>
                  </a:lnTo>
                  <a:close/>
                  <a:moveTo>
                    <a:pt x="4494" y="1221"/>
                  </a:moveTo>
                  <a:lnTo>
                    <a:pt x="4494" y="1226"/>
                  </a:lnTo>
                  <a:lnTo>
                    <a:pt x="4483" y="1252"/>
                  </a:lnTo>
                  <a:lnTo>
                    <a:pt x="4480" y="1257"/>
                  </a:lnTo>
                  <a:lnTo>
                    <a:pt x="4485" y="1257"/>
                  </a:lnTo>
                  <a:lnTo>
                    <a:pt x="4513" y="1280"/>
                  </a:lnTo>
                  <a:lnTo>
                    <a:pt x="4516" y="1283"/>
                  </a:lnTo>
                  <a:lnTo>
                    <a:pt x="4518" y="1280"/>
                  </a:lnTo>
                  <a:lnTo>
                    <a:pt x="4532" y="1259"/>
                  </a:lnTo>
                  <a:lnTo>
                    <a:pt x="4532" y="1259"/>
                  </a:lnTo>
                  <a:lnTo>
                    <a:pt x="4532" y="1257"/>
                  </a:lnTo>
                  <a:lnTo>
                    <a:pt x="4537" y="1240"/>
                  </a:lnTo>
                  <a:lnTo>
                    <a:pt x="4537" y="1238"/>
                  </a:lnTo>
                  <a:lnTo>
                    <a:pt x="4535" y="1235"/>
                  </a:lnTo>
                  <a:lnTo>
                    <a:pt x="4520" y="1226"/>
                  </a:lnTo>
                  <a:lnTo>
                    <a:pt x="4518" y="1226"/>
                  </a:lnTo>
                  <a:lnTo>
                    <a:pt x="4518" y="1223"/>
                  </a:lnTo>
                  <a:lnTo>
                    <a:pt x="4499" y="1221"/>
                  </a:lnTo>
                  <a:lnTo>
                    <a:pt x="4494" y="1221"/>
                  </a:lnTo>
                  <a:close/>
                  <a:moveTo>
                    <a:pt x="4111" y="859"/>
                  </a:moveTo>
                  <a:lnTo>
                    <a:pt x="4114" y="859"/>
                  </a:lnTo>
                  <a:lnTo>
                    <a:pt x="4123" y="897"/>
                  </a:lnTo>
                  <a:lnTo>
                    <a:pt x="4126" y="904"/>
                  </a:lnTo>
                  <a:lnTo>
                    <a:pt x="4130" y="899"/>
                  </a:lnTo>
                  <a:lnTo>
                    <a:pt x="4173" y="864"/>
                  </a:lnTo>
                  <a:lnTo>
                    <a:pt x="4215" y="861"/>
                  </a:lnTo>
                  <a:lnTo>
                    <a:pt x="4218" y="861"/>
                  </a:lnTo>
                  <a:lnTo>
                    <a:pt x="4244" y="838"/>
                  </a:lnTo>
                  <a:lnTo>
                    <a:pt x="4244" y="835"/>
                  </a:lnTo>
                  <a:lnTo>
                    <a:pt x="4244" y="833"/>
                  </a:lnTo>
                  <a:lnTo>
                    <a:pt x="4246" y="779"/>
                  </a:lnTo>
                  <a:lnTo>
                    <a:pt x="4246" y="776"/>
                  </a:lnTo>
                  <a:lnTo>
                    <a:pt x="4246" y="776"/>
                  </a:lnTo>
                  <a:lnTo>
                    <a:pt x="4220" y="743"/>
                  </a:lnTo>
                  <a:lnTo>
                    <a:pt x="4218" y="738"/>
                  </a:lnTo>
                  <a:lnTo>
                    <a:pt x="4213" y="743"/>
                  </a:lnTo>
                  <a:lnTo>
                    <a:pt x="4196" y="760"/>
                  </a:lnTo>
                  <a:lnTo>
                    <a:pt x="4189" y="753"/>
                  </a:lnTo>
                  <a:lnTo>
                    <a:pt x="4189" y="722"/>
                  </a:lnTo>
                  <a:lnTo>
                    <a:pt x="4192" y="715"/>
                  </a:lnTo>
                  <a:lnTo>
                    <a:pt x="4182" y="717"/>
                  </a:lnTo>
                  <a:lnTo>
                    <a:pt x="4147" y="738"/>
                  </a:lnTo>
                  <a:lnTo>
                    <a:pt x="4144" y="738"/>
                  </a:lnTo>
                  <a:lnTo>
                    <a:pt x="4144" y="741"/>
                  </a:lnTo>
                  <a:lnTo>
                    <a:pt x="4140" y="809"/>
                  </a:lnTo>
                  <a:lnTo>
                    <a:pt x="4114" y="857"/>
                  </a:lnTo>
                  <a:lnTo>
                    <a:pt x="4111" y="859"/>
                  </a:lnTo>
                  <a:close/>
                  <a:moveTo>
                    <a:pt x="4274" y="861"/>
                  </a:moveTo>
                  <a:lnTo>
                    <a:pt x="4277" y="864"/>
                  </a:lnTo>
                  <a:lnTo>
                    <a:pt x="4279" y="864"/>
                  </a:lnTo>
                  <a:lnTo>
                    <a:pt x="4312" y="873"/>
                  </a:lnTo>
                  <a:lnTo>
                    <a:pt x="4319" y="873"/>
                  </a:lnTo>
                  <a:lnTo>
                    <a:pt x="4317" y="869"/>
                  </a:lnTo>
                  <a:lnTo>
                    <a:pt x="4317" y="854"/>
                  </a:lnTo>
                  <a:lnTo>
                    <a:pt x="4317" y="852"/>
                  </a:lnTo>
                  <a:lnTo>
                    <a:pt x="4315" y="852"/>
                  </a:lnTo>
                  <a:lnTo>
                    <a:pt x="4282" y="831"/>
                  </a:lnTo>
                  <a:lnTo>
                    <a:pt x="4274" y="828"/>
                  </a:lnTo>
                  <a:lnTo>
                    <a:pt x="4274" y="833"/>
                  </a:lnTo>
                  <a:lnTo>
                    <a:pt x="4272" y="840"/>
                  </a:lnTo>
                  <a:lnTo>
                    <a:pt x="4272" y="843"/>
                  </a:lnTo>
                  <a:lnTo>
                    <a:pt x="4272" y="843"/>
                  </a:lnTo>
                  <a:lnTo>
                    <a:pt x="4274" y="861"/>
                  </a:lnTo>
                  <a:close/>
                  <a:moveTo>
                    <a:pt x="3220" y="386"/>
                  </a:moveTo>
                  <a:lnTo>
                    <a:pt x="3220" y="388"/>
                  </a:lnTo>
                  <a:lnTo>
                    <a:pt x="3215" y="402"/>
                  </a:lnTo>
                  <a:lnTo>
                    <a:pt x="3213" y="407"/>
                  </a:lnTo>
                  <a:lnTo>
                    <a:pt x="3218" y="407"/>
                  </a:lnTo>
                  <a:lnTo>
                    <a:pt x="3232" y="417"/>
                  </a:lnTo>
                  <a:lnTo>
                    <a:pt x="3239" y="421"/>
                  </a:lnTo>
                  <a:lnTo>
                    <a:pt x="3239" y="412"/>
                  </a:lnTo>
                  <a:lnTo>
                    <a:pt x="3239" y="395"/>
                  </a:lnTo>
                  <a:lnTo>
                    <a:pt x="3239" y="391"/>
                  </a:lnTo>
                  <a:lnTo>
                    <a:pt x="3237" y="391"/>
                  </a:lnTo>
                  <a:lnTo>
                    <a:pt x="3225" y="386"/>
                  </a:lnTo>
                  <a:lnTo>
                    <a:pt x="3220" y="386"/>
                  </a:lnTo>
                  <a:close/>
                  <a:moveTo>
                    <a:pt x="7436" y="2695"/>
                  </a:moveTo>
                  <a:lnTo>
                    <a:pt x="7433" y="2698"/>
                  </a:lnTo>
                  <a:lnTo>
                    <a:pt x="7426" y="2717"/>
                  </a:lnTo>
                  <a:lnTo>
                    <a:pt x="7424" y="2719"/>
                  </a:lnTo>
                  <a:lnTo>
                    <a:pt x="7426" y="2721"/>
                  </a:lnTo>
                  <a:lnTo>
                    <a:pt x="7436" y="2738"/>
                  </a:lnTo>
                  <a:lnTo>
                    <a:pt x="7438" y="2740"/>
                  </a:lnTo>
                  <a:lnTo>
                    <a:pt x="7440" y="2740"/>
                  </a:lnTo>
                  <a:lnTo>
                    <a:pt x="7455" y="2736"/>
                  </a:lnTo>
                  <a:lnTo>
                    <a:pt x="7457" y="2733"/>
                  </a:lnTo>
                  <a:lnTo>
                    <a:pt x="7457" y="2731"/>
                  </a:lnTo>
                  <a:lnTo>
                    <a:pt x="7462" y="2705"/>
                  </a:lnTo>
                  <a:lnTo>
                    <a:pt x="7462" y="2700"/>
                  </a:lnTo>
                  <a:lnTo>
                    <a:pt x="7457" y="2700"/>
                  </a:lnTo>
                  <a:lnTo>
                    <a:pt x="7440" y="2695"/>
                  </a:lnTo>
                  <a:lnTo>
                    <a:pt x="7436" y="2695"/>
                  </a:lnTo>
                  <a:close/>
                  <a:moveTo>
                    <a:pt x="7386" y="2279"/>
                  </a:moveTo>
                  <a:lnTo>
                    <a:pt x="7384" y="2277"/>
                  </a:lnTo>
                  <a:lnTo>
                    <a:pt x="7379" y="2279"/>
                  </a:lnTo>
                  <a:lnTo>
                    <a:pt x="7372" y="2286"/>
                  </a:lnTo>
                  <a:lnTo>
                    <a:pt x="7369" y="2286"/>
                  </a:lnTo>
                  <a:lnTo>
                    <a:pt x="7369" y="2288"/>
                  </a:lnTo>
                  <a:lnTo>
                    <a:pt x="7367" y="2303"/>
                  </a:lnTo>
                  <a:lnTo>
                    <a:pt x="7367" y="2307"/>
                  </a:lnTo>
                  <a:lnTo>
                    <a:pt x="7369" y="2307"/>
                  </a:lnTo>
                  <a:lnTo>
                    <a:pt x="7391" y="2314"/>
                  </a:lnTo>
                  <a:lnTo>
                    <a:pt x="7393" y="2317"/>
                  </a:lnTo>
                  <a:lnTo>
                    <a:pt x="7395" y="2314"/>
                  </a:lnTo>
                  <a:lnTo>
                    <a:pt x="7407" y="2303"/>
                  </a:lnTo>
                  <a:lnTo>
                    <a:pt x="7410" y="2298"/>
                  </a:lnTo>
                  <a:lnTo>
                    <a:pt x="7405" y="2295"/>
                  </a:lnTo>
                  <a:lnTo>
                    <a:pt x="7386" y="2279"/>
                  </a:lnTo>
                  <a:close/>
                  <a:moveTo>
                    <a:pt x="7443" y="2613"/>
                  </a:moveTo>
                  <a:lnTo>
                    <a:pt x="7443" y="2610"/>
                  </a:lnTo>
                  <a:lnTo>
                    <a:pt x="7440" y="2610"/>
                  </a:lnTo>
                  <a:lnTo>
                    <a:pt x="7429" y="2608"/>
                  </a:lnTo>
                  <a:lnTo>
                    <a:pt x="7426" y="2608"/>
                  </a:lnTo>
                  <a:lnTo>
                    <a:pt x="7424" y="2610"/>
                  </a:lnTo>
                  <a:lnTo>
                    <a:pt x="7414" y="2629"/>
                  </a:lnTo>
                  <a:lnTo>
                    <a:pt x="7412" y="2631"/>
                  </a:lnTo>
                  <a:lnTo>
                    <a:pt x="7414" y="2634"/>
                  </a:lnTo>
                  <a:lnTo>
                    <a:pt x="7429" y="2655"/>
                  </a:lnTo>
                  <a:lnTo>
                    <a:pt x="7431" y="2660"/>
                  </a:lnTo>
                  <a:lnTo>
                    <a:pt x="7436" y="2657"/>
                  </a:lnTo>
                  <a:lnTo>
                    <a:pt x="7455" y="2639"/>
                  </a:lnTo>
                  <a:lnTo>
                    <a:pt x="7457" y="2636"/>
                  </a:lnTo>
                  <a:lnTo>
                    <a:pt x="7455" y="2634"/>
                  </a:lnTo>
                  <a:lnTo>
                    <a:pt x="7443" y="2613"/>
                  </a:lnTo>
                  <a:close/>
                  <a:moveTo>
                    <a:pt x="7405" y="2400"/>
                  </a:moveTo>
                  <a:lnTo>
                    <a:pt x="7405" y="2395"/>
                  </a:lnTo>
                  <a:lnTo>
                    <a:pt x="7400" y="2338"/>
                  </a:lnTo>
                  <a:lnTo>
                    <a:pt x="7400" y="2338"/>
                  </a:lnTo>
                  <a:lnTo>
                    <a:pt x="7398" y="2336"/>
                  </a:lnTo>
                  <a:lnTo>
                    <a:pt x="7381" y="2321"/>
                  </a:lnTo>
                  <a:lnTo>
                    <a:pt x="7381" y="2319"/>
                  </a:lnTo>
                  <a:lnTo>
                    <a:pt x="7381" y="2319"/>
                  </a:lnTo>
                  <a:lnTo>
                    <a:pt x="7362" y="2314"/>
                  </a:lnTo>
                  <a:lnTo>
                    <a:pt x="7358" y="2314"/>
                  </a:lnTo>
                  <a:lnTo>
                    <a:pt x="7358" y="2319"/>
                  </a:lnTo>
                  <a:lnTo>
                    <a:pt x="7353" y="2376"/>
                  </a:lnTo>
                  <a:lnTo>
                    <a:pt x="7353" y="2378"/>
                  </a:lnTo>
                  <a:lnTo>
                    <a:pt x="7353" y="2378"/>
                  </a:lnTo>
                  <a:lnTo>
                    <a:pt x="7377" y="2409"/>
                  </a:lnTo>
                  <a:lnTo>
                    <a:pt x="7379" y="2411"/>
                  </a:lnTo>
                  <a:lnTo>
                    <a:pt x="7381" y="2409"/>
                  </a:lnTo>
                  <a:lnTo>
                    <a:pt x="7403" y="2400"/>
                  </a:lnTo>
                  <a:lnTo>
                    <a:pt x="7405" y="2400"/>
                  </a:lnTo>
                  <a:close/>
                  <a:moveTo>
                    <a:pt x="7395" y="2442"/>
                  </a:moveTo>
                  <a:lnTo>
                    <a:pt x="7391" y="2440"/>
                  </a:lnTo>
                  <a:lnTo>
                    <a:pt x="7388" y="2445"/>
                  </a:lnTo>
                  <a:lnTo>
                    <a:pt x="7386" y="2466"/>
                  </a:lnTo>
                  <a:lnTo>
                    <a:pt x="7386" y="2468"/>
                  </a:lnTo>
                  <a:lnTo>
                    <a:pt x="7386" y="2468"/>
                  </a:lnTo>
                  <a:lnTo>
                    <a:pt x="7395" y="2489"/>
                  </a:lnTo>
                  <a:lnTo>
                    <a:pt x="7398" y="2494"/>
                  </a:lnTo>
                  <a:lnTo>
                    <a:pt x="7403" y="2492"/>
                  </a:lnTo>
                  <a:lnTo>
                    <a:pt x="7429" y="2480"/>
                  </a:lnTo>
                  <a:lnTo>
                    <a:pt x="7431" y="2480"/>
                  </a:lnTo>
                  <a:lnTo>
                    <a:pt x="7431" y="2478"/>
                  </a:lnTo>
                  <a:lnTo>
                    <a:pt x="7436" y="2463"/>
                  </a:lnTo>
                  <a:lnTo>
                    <a:pt x="7436" y="2459"/>
                  </a:lnTo>
                  <a:lnTo>
                    <a:pt x="7433" y="2459"/>
                  </a:lnTo>
                  <a:lnTo>
                    <a:pt x="7395" y="2442"/>
                  </a:lnTo>
                  <a:close/>
                  <a:moveTo>
                    <a:pt x="1745" y="1103"/>
                  </a:moveTo>
                  <a:lnTo>
                    <a:pt x="1742" y="1100"/>
                  </a:lnTo>
                  <a:lnTo>
                    <a:pt x="1733" y="1093"/>
                  </a:lnTo>
                  <a:lnTo>
                    <a:pt x="1730" y="1091"/>
                  </a:lnTo>
                  <a:lnTo>
                    <a:pt x="1728" y="1093"/>
                  </a:lnTo>
                  <a:lnTo>
                    <a:pt x="1719" y="1105"/>
                  </a:lnTo>
                  <a:lnTo>
                    <a:pt x="1719" y="1105"/>
                  </a:lnTo>
                  <a:lnTo>
                    <a:pt x="1719" y="1108"/>
                  </a:lnTo>
                  <a:lnTo>
                    <a:pt x="1716" y="1117"/>
                  </a:lnTo>
                  <a:lnTo>
                    <a:pt x="1716" y="1119"/>
                  </a:lnTo>
                  <a:lnTo>
                    <a:pt x="1719" y="1122"/>
                  </a:lnTo>
                  <a:lnTo>
                    <a:pt x="1728" y="1131"/>
                  </a:lnTo>
                  <a:lnTo>
                    <a:pt x="1730" y="1134"/>
                  </a:lnTo>
                  <a:lnTo>
                    <a:pt x="1733" y="1131"/>
                  </a:lnTo>
                  <a:lnTo>
                    <a:pt x="1747" y="1124"/>
                  </a:lnTo>
                  <a:lnTo>
                    <a:pt x="1749" y="1122"/>
                  </a:lnTo>
                  <a:lnTo>
                    <a:pt x="1749" y="1119"/>
                  </a:lnTo>
                  <a:lnTo>
                    <a:pt x="1745" y="1103"/>
                  </a:lnTo>
                  <a:lnTo>
                    <a:pt x="1745" y="1103"/>
                  </a:lnTo>
                  <a:close/>
                  <a:moveTo>
                    <a:pt x="4468" y="1290"/>
                  </a:moveTo>
                  <a:lnTo>
                    <a:pt x="4466" y="1290"/>
                  </a:lnTo>
                  <a:lnTo>
                    <a:pt x="4445" y="1290"/>
                  </a:lnTo>
                  <a:lnTo>
                    <a:pt x="4442" y="1290"/>
                  </a:lnTo>
                  <a:lnTo>
                    <a:pt x="4442" y="1292"/>
                  </a:lnTo>
                  <a:lnTo>
                    <a:pt x="4431" y="1309"/>
                  </a:lnTo>
                  <a:lnTo>
                    <a:pt x="4431" y="1309"/>
                  </a:lnTo>
                  <a:lnTo>
                    <a:pt x="4431" y="1309"/>
                  </a:lnTo>
                  <a:lnTo>
                    <a:pt x="4426" y="1321"/>
                  </a:lnTo>
                  <a:lnTo>
                    <a:pt x="4426" y="1323"/>
                  </a:lnTo>
                  <a:lnTo>
                    <a:pt x="4428" y="1325"/>
                  </a:lnTo>
                  <a:lnTo>
                    <a:pt x="4438" y="1335"/>
                  </a:lnTo>
                  <a:lnTo>
                    <a:pt x="4440" y="1339"/>
                  </a:lnTo>
                  <a:lnTo>
                    <a:pt x="4442" y="1337"/>
                  </a:lnTo>
                  <a:lnTo>
                    <a:pt x="4475" y="1318"/>
                  </a:lnTo>
                  <a:lnTo>
                    <a:pt x="4478" y="1316"/>
                  </a:lnTo>
                  <a:lnTo>
                    <a:pt x="4475" y="1311"/>
                  </a:lnTo>
                  <a:lnTo>
                    <a:pt x="4468" y="1292"/>
                  </a:lnTo>
                  <a:lnTo>
                    <a:pt x="4468" y="1290"/>
                  </a:lnTo>
                  <a:close/>
                  <a:moveTo>
                    <a:pt x="7041" y="1377"/>
                  </a:moveTo>
                  <a:lnTo>
                    <a:pt x="7041" y="1377"/>
                  </a:lnTo>
                  <a:lnTo>
                    <a:pt x="7022" y="1373"/>
                  </a:lnTo>
                  <a:lnTo>
                    <a:pt x="7017" y="1373"/>
                  </a:lnTo>
                  <a:lnTo>
                    <a:pt x="7017" y="1377"/>
                  </a:lnTo>
                  <a:lnTo>
                    <a:pt x="7003" y="1420"/>
                  </a:lnTo>
                  <a:lnTo>
                    <a:pt x="7003" y="1422"/>
                  </a:lnTo>
                  <a:lnTo>
                    <a:pt x="7003" y="1425"/>
                  </a:lnTo>
                  <a:lnTo>
                    <a:pt x="7057" y="1486"/>
                  </a:lnTo>
                  <a:lnTo>
                    <a:pt x="7064" y="1493"/>
                  </a:lnTo>
                  <a:lnTo>
                    <a:pt x="7067" y="1484"/>
                  </a:lnTo>
                  <a:lnTo>
                    <a:pt x="7074" y="1394"/>
                  </a:lnTo>
                  <a:lnTo>
                    <a:pt x="7074" y="1392"/>
                  </a:lnTo>
                  <a:lnTo>
                    <a:pt x="7072" y="1389"/>
                  </a:lnTo>
                  <a:lnTo>
                    <a:pt x="7041" y="1377"/>
                  </a:lnTo>
                  <a:lnTo>
                    <a:pt x="7041" y="1377"/>
                  </a:lnTo>
                  <a:close/>
                  <a:moveTo>
                    <a:pt x="7464" y="1533"/>
                  </a:moveTo>
                  <a:lnTo>
                    <a:pt x="7464" y="1531"/>
                  </a:lnTo>
                  <a:lnTo>
                    <a:pt x="7462" y="1531"/>
                  </a:lnTo>
                  <a:lnTo>
                    <a:pt x="7421" y="1526"/>
                  </a:lnTo>
                  <a:lnTo>
                    <a:pt x="7419" y="1526"/>
                  </a:lnTo>
                  <a:lnTo>
                    <a:pt x="7419" y="1526"/>
                  </a:lnTo>
                  <a:lnTo>
                    <a:pt x="7381" y="1536"/>
                  </a:lnTo>
                  <a:lnTo>
                    <a:pt x="7374" y="1536"/>
                  </a:lnTo>
                  <a:lnTo>
                    <a:pt x="7379" y="1543"/>
                  </a:lnTo>
                  <a:lnTo>
                    <a:pt x="7393" y="1564"/>
                  </a:lnTo>
                  <a:lnTo>
                    <a:pt x="7393" y="1567"/>
                  </a:lnTo>
                  <a:lnTo>
                    <a:pt x="7395" y="1567"/>
                  </a:lnTo>
                  <a:lnTo>
                    <a:pt x="7450" y="1574"/>
                  </a:lnTo>
                  <a:lnTo>
                    <a:pt x="7452" y="1576"/>
                  </a:lnTo>
                  <a:lnTo>
                    <a:pt x="7455" y="1574"/>
                  </a:lnTo>
                  <a:lnTo>
                    <a:pt x="7476" y="1562"/>
                  </a:lnTo>
                  <a:lnTo>
                    <a:pt x="7481" y="1560"/>
                  </a:lnTo>
                  <a:lnTo>
                    <a:pt x="7478" y="1557"/>
                  </a:lnTo>
                  <a:lnTo>
                    <a:pt x="7464" y="1533"/>
                  </a:lnTo>
                  <a:close/>
                  <a:moveTo>
                    <a:pt x="7339" y="2298"/>
                  </a:moveTo>
                  <a:lnTo>
                    <a:pt x="7334" y="2300"/>
                  </a:lnTo>
                  <a:lnTo>
                    <a:pt x="7313" y="2314"/>
                  </a:lnTo>
                  <a:lnTo>
                    <a:pt x="7310" y="2314"/>
                  </a:lnTo>
                  <a:lnTo>
                    <a:pt x="7310" y="2319"/>
                  </a:lnTo>
                  <a:lnTo>
                    <a:pt x="7315" y="2333"/>
                  </a:lnTo>
                  <a:lnTo>
                    <a:pt x="7315" y="2333"/>
                  </a:lnTo>
                  <a:lnTo>
                    <a:pt x="7315" y="2336"/>
                  </a:lnTo>
                  <a:lnTo>
                    <a:pt x="7334" y="2347"/>
                  </a:lnTo>
                  <a:lnTo>
                    <a:pt x="7339" y="2350"/>
                  </a:lnTo>
                  <a:lnTo>
                    <a:pt x="7341" y="2345"/>
                  </a:lnTo>
                  <a:lnTo>
                    <a:pt x="7351" y="2321"/>
                  </a:lnTo>
                  <a:lnTo>
                    <a:pt x="7351" y="2319"/>
                  </a:lnTo>
                  <a:lnTo>
                    <a:pt x="7351" y="2319"/>
                  </a:lnTo>
                  <a:lnTo>
                    <a:pt x="7341" y="2303"/>
                  </a:lnTo>
                  <a:lnTo>
                    <a:pt x="7339" y="2298"/>
                  </a:lnTo>
                  <a:close/>
                  <a:moveTo>
                    <a:pt x="7466" y="2766"/>
                  </a:moveTo>
                  <a:lnTo>
                    <a:pt x="7464" y="2764"/>
                  </a:lnTo>
                  <a:lnTo>
                    <a:pt x="7462" y="2764"/>
                  </a:lnTo>
                  <a:lnTo>
                    <a:pt x="7443" y="2757"/>
                  </a:lnTo>
                  <a:lnTo>
                    <a:pt x="7440" y="2757"/>
                  </a:lnTo>
                  <a:lnTo>
                    <a:pt x="7438" y="2759"/>
                  </a:lnTo>
                  <a:lnTo>
                    <a:pt x="7424" y="2773"/>
                  </a:lnTo>
                  <a:lnTo>
                    <a:pt x="7421" y="2776"/>
                  </a:lnTo>
                  <a:lnTo>
                    <a:pt x="7421" y="2778"/>
                  </a:lnTo>
                  <a:lnTo>
                    <a:pt x="7433" y="2809"/>
                  </a:lnTo>
                  <a:lnTo>
                    <a:pt x="7436" y="2814"/>
                  </a:lnTo>
                  <a:lnTo>
                    <a:pt x="7440" y="2814"/>
                  </a:lnTo>
                  <a:lnTo>
                    <a:pt x="7473" y="2804"/>
                  </a:lnTo>
                  <a:lnTo>
                    <a:pt x="7478" y="2802"/>
                  </a:lnTo>
                  <a:lnTo>
                    <a:pt x="7478" y="2797"/>
                  </a:lnTo>
                  <a:lnTo>
                    <a:pt x="7466" y="2766"/>
                  </a:lnTo>
                  <a:close/>
                  <a:moveTo>
                    <a:pt x="7388" y="2272"/>
                  </a:moveTo>
                  <a:lnTo>
                    <a:pt x="7388" y="2262"/>
                  </a:lnTo>
                  <a:lnTo>
                    <a:pt x="7377" y="2139"/>
                  </a:lnTo>
                  <a:lnTo>
                    <a:pt x="7377" y="2139"/>
                  </a:lnTo>
                  <a:lnTo>
                    <a:pt x="7377" y="2139"/>
                  </a:lnTo>
                  <a:lnTo>
                    <a:pt x="7365" y="2082"/>
                  </a:lnTo>
                  <a:lnTo>
                    <a:pt x="7362" y="2080"/>
                  </a:lnTo>
                  <a:lnTo>
                    <a:pt x="7362" y="2080"/>
                  </a:lnTo>
                  <a:lnTo>
                    <a:pt x="7322" y="2040"/>
                  </a:lnTo>
                  <a:lnTo>
                    <a:pt x="7327" y="1983"/>
                  </a:lnTo>
                  <a:lnTo>
                    <a:pt x="7346" y="1967"/>
                  </a:lnTo>
                  <a:lnTo>
                    <a:pt x="7351" y="1964"/>
                  </a:lnTo>
                  <a:lnTo>
                    <a:pt x="7346" y="1962"/>
                  </a:lnTo>
                  <a:lnTo>
                    <a:pt x="7277" y="1881"/>
                  </a:lnTo>
                  <a:lnTo>
                    <a:pt x="7280" y="1827"/>
                  </a:lnTo>
                  <a:lnTo>
                    <a:pt x="7308" y="1796"/>
                  </a:lnTo>
                  <a:lnTo>
                    <a:pt x="7308" y="1794"/>
                  </a:lnTo>
                  <a:lnTo>
                    <a:pt x="7308" y="1791"/>
                  </a:lnTo>
                  <a:lnTo>
                    <a:pt x="7301" y="1761"/>
                  </a:lnTo>
                  <a:lnTo>
                    <a:pt x="7301" y="1758"/>
                  </a:lnTo>
                  <a:lnTo>
                    <a:pt x="7299" y="1756"/>
                  </a:lnTo>
                  <a:lnTo>
                    <a:pt x="7239" y="1739"/>
                  </a:lnTo>
                  <a:lnTo>
                    <a:pt x="7183" y="1638"/>
                  </a:lnTo>
                  <a:lnTo>
                    <a:pt x="7190" y="1633"/>
                  </a:lnTo>
                  <a:lnTo>
                    <a:pt x="7206" y="1654"/>
                  </a:lnTo>
                  <a:lnTo>
                    <a:pt x="7209" y="1659"/>
                  </a:lnTo>
                  <a:lnTo>
                    <a:pt x="7213" y="1657"/>
                  </a:lnTo>
                  <a:lnTo>
                    <a:pt x="7242" y="1638"/>
                  </a:lnTo>
                  <a:lnTo>
                    <a:pt x="7246" y="1635"/>
                  </a:lnTo>
                  <a:lnTo>
                    <a:pt x="7242" y="1631"/>
                  </a:lnTo>
                  <a:lnTo>
                    <a:pt x="7197" y="1588"/>
                  </a:lnTo>
                  <a:lnTo>
                    <a:pt x="7194" y="1586"/>
                  </a:lnTo>
                  <a:lnTo>
                    <a:pt x="7192" y="1586"/>
                  </a:lnTo>
                  <a:lnTo>
                    <a:pt x="7168" y="1600"/>
                  </a:lnTo>
                  <a:lnTo>
                    <a:pt x="7133" y="1574"/>
                  </a:lnTo>
                  <a:lnTo>
                    <a:pt x="7131" y="1574"/>
                  </a:lnTo>
                  <a:lnTo>
                    <a:pt x="7131" y="1574"/>
                  </a:lnTo>
                  <a:lnTo>
                    <a:pt x="7114" y="1529"/>
                  </a:lnTo>
                  <a:lnTo>
                    <a:pt x="7112" y="1526"/>
                  </a:lnTo>
                  <a:lnTo>
                    <a:pt x="7064" y="1526"/>
                  </a:lnTo>
                  <a:lnTo>
                    <a:pt x="7064" y="1531"/>
                  </a:lnTo>
                  <a:lnTo>
                    <a:pt x="7060" y="1555"/>
                  </a:lnTo>
                  <a:lnTo>
                    <a:pt x="7041" y="1552"/>
                  </a:lnTo>
                  <a:lnTo>
                    <a:pt x="6958" y="1389"/>
                  </a:lnTo>
                  <a:lnTo>
                    <a:pt x="6963" y="1339"/>
                  </a:lnTo>
                  <a:lnTo>
                    <a:pt x="6994" y="1332"/>
                  </a:lnTo>
                  <a:lnTo>
                    <a:pt x="6996" y="1332"/>
                  </a:lnTo>
                  <a:lnTo>
                    <a:pt x="6996" y="1328"/>
                  </a:lnTo>
                  <a:lnTo>
                    <a:pt x="6975" y="1242"/>
                  </a:lnTo>
                  <a:lnTo>
                    <a:pt x="7017" y="1276"/>
                  </a:lnTo>
                  <a:lnTo>
                    <a:pt x="7024" y="1280"/>
                  </a:lnTo>
                  <a:lnTo>
                    <a:pt x="7024" y="1271"/>
                  </a:lnTo>
                  <a:lnTo>
                    <a:pt x="7027" y="1155"/>
                  </a:lnTo>
                  <a:lnTo>
                    <a:pt x="7064" y="1115"/>
                  </a:lnTo>
                  <a:lnTo>
                    <a:pt x="7126" y="1112"/>
                  </a:lnTo>
                  <a:lnTo>
                    <a:pt x="7133" y="1112"/>
                  </a:lnTo>
                  <a:lnTo>
                    <a:pt x="7131" y="1108"/>
                  </a:lnTo>
                  <a:lnTo>
                    <a:pt x="7095" y="1020"/>
                  </a:lnTo>
                  <a:lnTo>
                    <a:pt x="7079" y="831"/>
                  </a:lnTo>
                  <a:lnTo>
                    <a:pt x="7076" y="828"/>
                  </a:lnTo>
                  <a:lnTo>
                    <a:pt x="7076" y="826"/>
                  </a:lnTo>
                  <a:lnTo>
                    <a:pt x="7064" y="693"/>
                  </a:lnTo>
                  <a:lnTo>
                    <a:pt x="7064" y="691"/>
                  </a:lnTo>
                  <a:lnTo>
                    <a:pt x="7062" y="689"/>
                  </a:lnTo>
                  <a:lnTo>
                    <a:pt x="7031" y="672"/>
                  </a:lnTo>
                  <a:lnTo>
                    <a:pt x="7114" y="615"/>
                  </a:lnTo>
                  <a:lnTo>
                    <a:pt x="7116" y="613"/>
                  </a:lnTo>
                  <a:lnTo>
                    <a:pt x="7116" y="611"/>
                  </a:lnTo>
                  <a:lnTo>
                    <a:pt x="7102" y="570"/>
                  </a:lnTo>
                  <a:lnTo>
                    <a:pt x="7102" y="568"/>
                  </a:lnTo>
                  <a:lnTo>
                    <a:pt x="7100" y="566"/>
                  </a:lnTo>
                  <a:lnTo>
                    <a:pt x="6937" y="554"/>
                  </a:lnTo>
                  <a:lnTo>
                    <a:pt x="6934" y="554"/>
                  </a:lnTo>
                  <a:lnTo>
                    <a:pt x="6932" y="554"/>
                  </a:lnTo>
                  <a:lnTo>
                    <a:pt x="6913" y="580"/>
                  </a:lnTo>
                  <a:lnTo>
                    <a:pt x="6871" y="582"/>
                  </a:lnTo>
                  <a:lnTo>
                    <a:pt x="6868" y="582"/>
                  </a:lnTo>
                  <a:lnTo>
                    <a:pt x="6868" y="587"/>
                  </a:lnTo>
                  <a:lnTo>
                    <a:pt x="6863" y="618"/>
                  </a:lnTo>
                  <a:lnTo>
                    <a:pt x="6835" y="615"/>
                  </a:lnTo>
                  <a:lnTo>
                    <a:pt x="6835" y="575"/>
                  </a:lnTo>
                  <a:lnTo>
                    <a:pt x="6873" y="561"/>
                  </a:lnTo>
                  <a:lnTo>
                    <a:pt x="6875" y="561"/>
                  </a:lnTo>
                  <a:lnTo>
                    <a:pt x="6875" y="559"/>
                  </a:lnTo>
                  <a:lnTo>
                    <a:pt x="6892" y="525"/>
                  </a:lnTo>
                  <a:lnTo>
                    <a:pt x="6892" y="525"/>
                  </a:lnTo>
                  <a:lnTo>
                    <a:pt x="6892" y="523"/>
                  </a:lnTo>
                  <a:lnTo>
                    <a:pt x="6885" y="436"/>
                  </a:lnTo>
                  <a:lnTo>
                    <a:pt x="6882" y="433"/>
                  </a:lnTo>
                  <a:lnTo>
                    <a:pt x="6880" y="433"/>
                  </a:lnTo>
                  <a:lnTo>
                    <a:pt x="6866" y="426"/>
                  </a:lnTo>
                  <a:lnTo>
                    <a:pt x="6863" y="426"/>
                  </a:lnTo>
                  <a:lnTo>
                    <a:pt x="6861" y="426"/>
                  </a:lnTo>
                  <a:lnTo>
                    <a:pt x="6847" y="436"/>
                  </a:lnTo>
                  <a:lnTo>
                    <a:pt x="6847" y="409"/>
                  </a:lnTo>
                  <a:lnTo>
                    <a:pt x="6847" y="405"/>
                  </a:lnTo>
                  <a:lnTo>
                    <a:pt x="6840" y="407"/>
                  </a:lnTo>
                  <a:lnTo>
                    <a:pt x="6804" y="419"/>
                  </a:lnTo>
                  <a:lnTo>
                    <a:pt x="6783" y="395"/>
                  </a:lnTo>
                  <a:lnTo>
                    <a:pt x="6790" y="357"/>
                  </a:lnTo>
                  <a:lnTo>
                    <a:pt x="6816" y="379"/>
                  </a:lnTo>
                  <a:lnTo>
                    <a:pt x="6819" y="381"/>
                  </a:lnTo>
                  <a:lnTo>
                    <a:pt x="6823" y="379"/>
                  </a:lnTo>
                  <a:lnTo>
                    <a:pt x="6837" y="367"/>
                  </a:lnTo>
                  <a:lnTo>
                    <a:pt x="6861" y="393"/>
                  </a:lnTo>
                  <a:lnTo>
                    <a:pt x="6866" y="400"/>
                  </a:lnTo>
                  <a:lnTo>
                    <a:pt x="6871" y="393"/>
                  </a:lnTo>
                  <a:lnTo>
                    <a:pt x="6885" y="355"/>
                  </a:lnTo>
                  <a:lnTo>
                    <a:pt x="6887" y="355"/>
                  </a:lnTo>
                  <a:lnTo>
                    <a:pt x="6887" y="353"/>
                  </a:lnTo>
                  <a:lnTo>
                    <a:pt x="6882" y="312"/>
                  </a:lnTo>
                  <a:lnTo>
                    <a:pt x="6908" y="289"/>
                  </a:lnTo>
                  <a:lnTo>
                    <a:pt x="6958" y="294"/>
                  </a:lnTo>
                  <a:lnTo>
                    <a:pt x="6960" y="294"/>
                  </a:lnTo>
                  <a:lnTo>
                    <a:pt x="6963" y="294"/>
                  </a:lnTo>
                  <a:lnTo>
                    <a:pt x="7048" y="227"/>
                  </a:lnTo>
                  <a:lnTo>
                    <a:pt x="7053" y="225"/>
                  </a:lnTo>
                  <a:lnTo>
                    <a:pt x="7050" y="220"/>
                  </a:lnTo>
                  <a:lnTo>
                    <a:pt x="7036" y="206"/>
                  </a:lnTo>
                  <a:lnTo>
                    <a:pt x="7067" y="211"/>
                  </a:lnTo>
                  <a:lnTo>
                    <a:pt x="7072" y="211"/>
                  </a:lnTo>
                  <a:lnTo>
                    <a:pt x="7072" y="206"/>
                  </a:lnTo>
                  <a:lnTo>
                    <a:pt x="7072" y="163"/>
                  </a:lnTo>
                  <a:lnTo>
                    <a:pt x="7072" y="159"/>
                  </a:lnTo>
                  <a:lnTo>
                    <a:pt x="7067" y="159"/>
                  </a:lnTo>
                  <a:lnTo>
                    <a:pt x="7022" y="168"/>
                  </a:lnTo>
                  <a:lnTo>
                    <a:pt x="7010" y="140"/>
                  </a:lnTo>
                  <a:lnTo>
                    <a:pt x="7010" y="137"/>
                  </a:lnTo>
                  <a:lnTo>
                    <a:pt x="7008" y="137"/>
                  </a:lnTo>
                  <a:lnTo>
                    <a:pt x="6951" y="128"/>
                  </a:lnTo>
                  <a:lnTo>
                    <a:pt x="6972" y="102"/>
                  </a:lnTo>
                  <a:lnTo>
                    <a:pt x="6975" y="99"/>
                  </a:lnTo>
                  <a:lnTo>
                    <a:pt x="6970" y="95"/>
                  </a:lnTo>
                  <a:lnTo>
                    <a:pt x="6944" y="76"/>
                  </a:lnTo>
                  <a:lnTo>
                    <a:pt x="6968" y="59"/>
                  </a:lnTo>
                  <a:lnTo>
                    <a:pt x="6972" y="57"/>
                  </a:lnTo>
                  <a:lnTo>
                    <a:pt x="6970" y="52"/>
                  </a:lnTo>
                  <a:lnTo>
                    <a:pt x="6932" y="5"/>
                  </a:lnTo>
                  <a:lnTo>
                    <a:pt x="6930" y="0"/>
                  </a:lnTo>
                  <a:lnTo>
                    <a:pt x="6927" y="2"/>
                  </a:lnTo>
                  <a:lnTo>
                    <a:pt x="6821" y="64"/>
                  </a:lnTo>
                  <a:lnTo>
                    <a:pt x="6819" y="66"/>
                  </a:lnTo>
                  <a:lnTo>
                    <a:pt x="6819" y="69"/>
                  </a:lnTo>
                  <a:lnTo>
                    <a:pt x="6814" y="118"/>
                  </a:lnTo>
                  <a:lnTo>
                    <a:pt x="6785" y="154"/>
                  </a:lnTo>
                  <a:lnTo>
                    <a:pt x="6781" y="159"/>
                  </a:lnTo>
                  <a:lnTo>
                    <a:pt x="6788" y="161"/>
                  </a:lnTo>
                  <a:lnTo>
                    <a:pt x="6847" y="185"/>
                  </a:lnTo>
                  <a:lnTo>
                    <a:pt x="6821" y="197"/>
                  </a:lnTo>
                  <a:lnTo>
                    <a:pt x="6710" y="166"/>
                  </a:lnTo>
                  <a:lnTo>
                    <a:pt x="6707" y="166"/>
                  </a:lnTo>
                  <a:lnTo>
                    <a:pt x="6705" y="168"/>
                  </a:lnTo>
                  <a:lnTo>
                    <a:pt x="6573" y="256"/>
                  </a:lnTo>
                  <a:lnTo>
                    <a:pt x="6376" y="362"/>
                  </a:lnTo>
                  <a:lnTo>
                    <a:pt x="6374" y="362"/>
                  </a:lnTo>
                  <a:lnTo>
                    <a:pt x="6374" y="365"/>
                  </a:lnTo>
                  <a:lnTo>
                    <a:pt x="6322" y="450"/>
                  </a:lnTo>
                  <a:lnTo>
                    <a:pt x="6320" y="452"/>
                  </a:lnTo>
                  <a:lnTo>
                    <a:pt x="6320" y="454"/>
                  </a:lnTo>
                  <a:lnTo>
                    <a:pt x="6324" y="476"/>
                  </a:lnTo>
                  <a:lnTo>
                    <a:pt x="6294" y="485"/>
                  </a:lnTo>
                  <a:lnTo>
                    <a:pt x="6291" y="485"/>
                  </a:lnTo>
                  <a:lnTo>
                    <a:pt x="6291" y="485"/>
                  </a:lnTo>
                  <a:lnTo>
                    <a:pt x="6239" y="530"/>
                  </a:lnTo>
                  <a:lnTo>
                    <a:pt x="6237" y="535"/>
                  </a:lnTo>
                  <a:lnTo>
                    <a:pt x="6239" y="537"/>
                  </a:lnTo>
                  <a:lnTo>
                    <a:pt x="6275" y="582"/>
                  </a:lnTo>
                  <a:lnTo>
                    <a:pt x="6277" y="585"/>
                  </a:lnTo>
                  <a:lnTo>
                    <a:pt x="6279" y="582"/>
                  </a:lnTo>
                  <a:lnTo>
                    <a:pt x="6310" y="573"/>
                  </a:lnTo>
                  <a:lnTo>
                    <a:pt x="6355" y="599"/>
                  </a:lnTo>
                  <a:lnTo>
                    <a:pt x="6350" y="639"/>
                  </a:lnTo>
                  <a:lnTo>
                    <a:pt x="6310" y="644"/>
                  </a:lnTo>
                  <a:lnTo>
                    <a:pt x="6308" y="644"/>
                  </a:lnTo>
                  <a:lnTo>
                    <a:pt x="6308" y="646"/>
                  </a:lnTo>
                  <a:lnTo>
                    <a:pt x="6279" y="660"/>
                  </a:lnTo>
                  <a:lnTo>
                    <a:pt x="6220" y="622"/>
                  </a:lnTo>
                  <a:lnTo>
                    <a:pt x="6213" y="618"/>
                  </a:lnTo>
                  <a:lnTo>
                    <a:pt x="6213" y="705"/>
                  </a:lnTo>
                  <a:lnTo>
                    <a:pt x="6149" y="753"/>
                  </a:lnTo>
                  <a:lnTo>
                    <a:pt x="6149" y="753"/>
                  </a:lnTo>
                  <a:lnTo>
                    <a:pt x="6149" y="753"/>
                  </a:lnTo>
                  <a:lnTo>
                    <a:pt x="6126" y="800"/>
                  </a:lnTo>
                  <a:lnTo>
                    <a:pt x="6123" y="805"/>
                  </a:lnTo>
                  <a:lnTo>
                    <a:pt x="6123" y="805"/>
                  </a:lnTo>
                  <a:lnTo>
                    <a:pt x="6121" y="805"/>
                  </a:lnTo>
                  <a:lnTo>
                    <a:pt x="6109" y="828"/>
                  </a:lnTo>
                  <a:lnTo>
                    <a:pt x="6045" y="864"/>
                  </a:lnTo>
                  <a:lnTo>
                    <a:pt x="6000" y="819"/>
                  </a:lnTo>
                  <a:lnTo>
                    <a:pt x="5998" y="819"/>
                  </a:lnTo>
                  <a:lnTo>
                    <a:pt x="5996" y="819"/>
                  </a:lnTo>
                  <a:lnTo>
                    <a:pt x="5948" y="814"/>
                  </a:lnTo>
                  <a:lnTo>
                    <a:pt x="5946" y="814"/>
                  </a:lnTo>
                  <a:lnTo>
                    <a:pt x="5944" y="814"/>
                  </a:lnTo>
                  <a:lnTo>
                    <a:pt x="5875" y="861"/>
                  </a:lnTo>
                  <a:lnTo>
                    <a:pt x="5873" y="861"/>
                  </a:lnTo>
                  <a:lnTo>
                    <a:pt x="5873" y="861"/>
                  </a:lnTo>
                  <a:lnTo>
                    <a:pt x="5826" y="921"/>
                  </a:lnTo>
                  <a:lnTo>
                    <a:pt x="5826" y="921"/>
                  </a:lnTo>
                  <a:lnTo>
                    <a:pt x="5823" y="923"/>
                  </a:lnTo>
                  <a:lnTo>
                    <a:pt x="5807" y="980"/>
                  </a:lnTo>
                  <a:lnTo>
                    <a:pt x="5781" y="989"/>
                  </a:lnTo>
                  <a:lnTo>
                    <a:pt x="5743" y="970"/>
                  </a:lnTo>
                  <a:lnTo>
                    <a:pt x="5740" y="970"/>
                  </a:lnTo>
                  <a:lnTo>
                    <a:pt x="5738" y="970"/>
                  </a:lnTo>
                  <a:lnTo>
                    <a:pt x="5700" y="973"/>
                  </a:lnTo>
                  <a:lnTo>
                    <a:pt x="5698" y="973"/>
                  </a:lnTo>
                  <a:lnTo>
                    <a:pt x="5698" y="975"/>
                  </a:lnTo>
                  <a:lnTo>
                    <a:pt x="5681" y="996"/>
                  </a:lnTo>
                  <a:lnTo>
                    <a:pt x="5667" y="984"/>
                  </a:lnTo>
                  <a:lnTo>
                    <a:pt x="5665" y="982"/>
                  </a:lnTo>
                  <a:lnTo>
                    <a:pt x="5660" y="987"/>
                  </a:lnTo>
                  <a:lnTo>
                    <a:pt x="5648" y="999"/>
                  </a:lnTo>
                  <a:lnTo>
                    <a:pt x="5634" y="987"/>
                  </a:lnTo>
                  <a:lnTo>
                    <a:pt x="5667" y="956"/>
                  </a:lnTo>
                  <a:lnTo>
                    <a:pt x="5658" y="954"/>
                  </a:lnTo>
                  <a:lnTo>
                    <a:pt x="5591" y="949"/>
                  </a:lnTo>
                  <a:lnTo>
                    <a:pt x="5589" y="949"/>
                  </a:lnTo>
                  <a:lnTo>
                    <a:pt x="5587" y="951"/>
                  </a:lnTo>
                  <a:lnTo>
                    <a:pt x="5549" y="984"/>
                  </a:lnTo>
                  <a:lnTo>
                    <a:pt x="5547" y="987"/>
                  </a:lnTo>
                  <a:lnTo>
                    <a:pt x="5547" y="989"/>
                  </a:lnTo>
                  <a:lnTo>
                    <a:pt x="5568" y="1058"/>
                  </a:lnTo>
                  <a:lnTo>
                    <a:pt x="5539" y="1086"/>
                  </a:lnTo>
                  <a:lnTo>
                    <a:pt x="5539" y="1037"/>
                  </a:lnTo>
                  <a:lnTo>
                    <a:pt x="5506" y="1037"/>
                  </a:lnTo>
                  <a:lnTo>
                    <a:pt x="5506" y="1037"/>
                  </a:lnTo>
                  <a:lnTo>
                    <a:pt x="5485" y="1055"/>
                  </a:lnTo>
                  <a:lnTo>
                    <a:pt x="5483" y="1037"/>
                  </a:lnTo>
                  <a:lnTo>
                    <a:pt x="5518" y="1006"/>
                  </a:lnTo>
                  <a:lnTo>
                    <a:pt x="5528" y="996"/>
                  </a:lnTo>
                  <a:lnTo>
                    <a:pt x="5516" y="996"/>
                  </a:lnTo>
                  <a:lnTo>
                    <a:pt x="5473" y="999"/>
                  </a:lnTo>
                  <a:lnTo>
                    <a:pt x="5473" y="999"/>
                  </a:lnTo>
                  <a:lnTo>
                    <a:pt x="5473" y="999"/>
                  </a:lnTo>
                  <a:lnTo>
                    <a:pt x="5350" y="1063"/>
                  </a:lnTo>
                  <a:lnTo>
                    <a:pt x="5346" y="1065"/>
                  </a:lnTo>
                  <a:lnTo>
                    <a:pt x="5350" y="1067"/>
                  </a:lnTo>
                  <a:lnTo>
                    <a:pt x="5372" y="1093"/>
                  </a:lnTo>
                  <a:lnTo>
                    <a:pt x="5338" y="1124"/>
                  </a:lnTo>
                  <a:lnTo>
                    <a:pt x="5336" y="1126"/>
                  </a:lnTo>
                  <a:lnTo>
                    <a:pt x="5338" y="1129"/>
                  </a:lnTo>
                  <a:lnTo>
                    <a:pt x="5353" y="1155"/>
                  </a:lnTo>
                  <a:lnTo>
                    <a:pt x="5353" y="1157"/>
                  </a:lnTo>
                  <a:lnTo>
                    <a:pt x="5357" y="1157"/>
                  </a:lnTo>
                  <a:lnTo>
                    <a:pt x="5376" y="1148"/>
                  </a:lnTo>
                  <a:lnTo>
                    <a:pt x="5379" y="1176"/>
                  </a:lnTo>
                  <a:lnTo>
                    <a:pt x="5379" y="1176"/>
                  </a:lnTo>
                  <a:lnTo>
                    <a:pt x="5379" y="1179"/>
                  </a:lnTo>
                  <a:lnTo>
                    <a:pt x="5405" y="1207"/>
                  </a:lnTo>
                  <a:lnTo>
                    <a:pt x="5367" y="1216"/>
                  </a:lnTo>
                  <a:lnTo>
                    <a:pt x="5364" y="1216"/>
                  </a:lnTo>
                  <a:lnTo>
                    <a:pt x="5362" y="1219"/>
                  </a:lnTo>
                  <a:lnTo>
                    <a:pt x="5350" y="1238"/>
                  </a:lnTo>
                  <a:lnTo>
                    <a:pt x="5348" y="1240"/>
                  </a:lnTo>
                  <a:lnTo>
                    <a:pt x="5348" y="1242"/>
                  </a:lnTo>
                  <a:lnTo>
                    <a:pt x="5360" y="1266"/>
                  </a:lnTo>
                  <a:lnTo>
                    <a:pt x="5329" y="1271"/>
                  </a:lnTo>
                  <a:lnTo>
                    <a:pt x="5279" y="1257"/>
                  </a:lnTo>
                  <a:lnTo>
                    <a:pt x="5277" y="1254"/>
                  </a:lnTo>
                  <a:lnTo>
                    <a:pt x="5275" y="1259"/>
                  </a:lnTo>
                  <a:lnTo>
                    <a:pt x="5260" y="1311"/>
                  </a:lnTo>
                  <a:lnTo>
                    <a:pt x="5180" y="1297"/>
                  </a:lnTo>
                  <a:lnTo>
                    <a:pt x="5175" y="1297"/>
                  </a:lnTo>
                  <a:lnTo>
                    <a:pt x="5175" y="1420"/>
                  </a:lnTo>
                  <a:lnTo>
                    <a:pt x="5123" y="1410"/>
                  </a:lnTo>
                  <a:lnTo>
                    <a:pt x="5038" y="1332"/>
                  </a:lnTo>
                  <a:lnTo>
                    <a:pt x="5067" y="1313"/>
                  </a:lnTo>
                  <a:lnTo>
                    <a:pt x="5069" y="1311"/>
                  </a:lnTo>
                  <a:lnTo>
                    <a:pt x="5067" y="1306"/>
                  </a:lnTo>
                  <a:lnTo>
                    <a:pt x="5012" y="1223"/>
                  </a:lnTo>
                  <a:lnTo>
                    <a:pt x="5010" y="1223"/>
                  </a:lnTo>
                  <a:lnTo>
                    <a:pt x="5010" y="1221"/>
                  </a:lnTo>
                  <a:lnTo>
                    <a:pt x="4974" y="1205"/>
                  </a:lnTo>
                  <a:lnTo>
                    <a:pt x="4972" y="1205"/>
                  </a:lnTo>
                  <a:lnTo>
                    <a:pt x="4970" y="1205"/>
                  </a:lnTo>
                  <a:lnTo>
                    <a:pt x="4918" y="1223"/>
                  </a:lnTo>
                  <a:lnTo>
                    <a:pt x="4858" y="1200"/>
                  </a:lnTo>
                  <a:lnTo>
                    <a:pt x="4854" y="1197"/>
                  </a:lnTo>
                  <a:lnTo>
                    <a:pt x="4851" y="1205"/>
                  </a:lnTo>
                  <a:lnTo>
                    <a:pt x="4844" y="1294"/>
                  </a:lnTo>
                  <a:lnTo>
                    <a:pt x="4738" y="1339"/>
                  </a:lnTo>
                  <a:lnTo>
                    <a:pt x="4702" y="1313"/>
                  </a:lnTo>
                  <a:lnTo>
                    <a:pt x="4707" y="1294"/>
                  </a:lnTo>
                  <a:lnTo>
                    <a:pt x="4710" y="1290"/>
                  </a:lnTo>
                  <a:lnTo>
                    <a:pt x="4702" y="1290"/>
                  </a:lnTo>
                  <a:lnTo>
                    <a:pt x="4591" y="1287"/>
                  </a:lnTo>
                  <a:lnTo>
                    <a:pt x="4589" y="1287"/>
                  </a:lnTo>
                  <a:lnTo>
                    <a:pt x="4587" y="1290"/>
                  </a:lnTo>
                  <a:lnTo>
                    <a:pt x="4556" y="1330"/>
                  </a:lnTo>
                  <a:lnTo>
                    <a:pt x="4556" y="1330"/>
                  </a:lnTo>
                  <a:lnTo>
                    <a:pt x="4556" y="1330"/>
                  </a:lnTo>
                  <a:lnTo>
                    <a:pt x="4553" y="1339"/>
                  </a:lnTo>
                  <a:lnTo>
                    <a:pt x="4551" y="1318"/>
                  </a:lnTo>
                  <a:lnTo>
                    <a:pt x="4551" y="1318"/>
                  </a:lnTo>
                  <a:lnTo>
                    <a:pt x="4549" y="1316"/>
                  </a:lnTo>
                  <a:lnTo>
                    <a:pt x="4527" y="1299"/>
                  </a:lnTo>
                  <a:lnTo>
                    <a:pt x="4525" y="1294"/>
                  </a:lnTo>
                  <a:lnTo>
                    <a:pt x="4520" y="1299"/>
                  </a:lnTo>
                  <a:lnTo>
                    <a:pt x="4497" y="1323"/>
                  </a:lnTo>
                  <a:lnTo>
                    <a:pt x="4466" y="1339"/>
                  </a:lnTo>
                  <a:lnTo>
                    <a:pt x="4466" y="1339"/>
                  </a:lnTo>
                  <a:lnTo>
                    <a:pt x="4464" y="1339"/>
                  </a:lnTo>
                  <a:lnTo>
                    <a:pt x="4461" y="1342"/>
                  </a:lnTo>
                  <a:lnTo>
                    <a:pt x="4459" y="1342"/>
                  </a:lnTo>
                  <a:lnTo>
                    <a:pt x="4426" y="1358"/>
                  </a:lnTo>
                  <a:lnTo>
                    <a:pt x="4426" y="1358"/>
                  </a:lnTo>
                  <a:lnTo>
                    <a:pt x="4426" y="1361"/>
                  </a:lnTo>
                  <a:lnTo>
                    <a:pt x="4390" y="1387"/>
                  </a:lnTo>
                  <a:lnTo>
                    <a:pt x="4341" y="1401"/>
                  </a:lnTo>
                  <a:lnTo>
                    <a:pt x="4338" y="1403"/>
                  </a:lnTo>
                  <a:lnTo>
                    <a:pt x="4336" y="1403"/>
                  </a:lnTo>
                  <a:lnTo>
                    <a:pt x="4327" y="1422"/>
                  </a:lnTo>
                  <a:lnTo>
                    <a:pt x="4327" y="1394"/>
                  </a:lnTo>
                  <a:lnTo>
                    <a:pt x="4428" y="1290"/>
                  </a:lnTo>
                  <a:lnTo>
                    <a:pt x="4428" y="1287"/>
                  </a:lnTo>
                  <a:lnTo>
                    <a:pt x="4428" y="1287"/>
                  </a:lnTo>
                  <a:lnTo>
                    <a:pt x="4485" y="1186"/>
                  </a:lnTo>
                  <a:lnTo>
                    <a:pt x="4485" y="1186"/>
                  </a:lnTo>
                  <a:lnTo>
                    <a:pt x="4487" y="1183"/>
                  </a:lnTo>
                  <a:lnTo>
                    <a:pt x="4511" y="1093"/>
                  </a:lnTo>
                  <a:lnTo>
                    <a:pt x="4513" y="1091"/>
                  </a:lnTo>
                  <a:lnTo>
                    <a:pt x="4511" y="1089"/>
                  </a:lnTo>
                  <a:lnTo>
                    <a:pt x="4433" y="999"/>
                  </a:lnTo>
                  <a:lnTo>
                    <a:pt x="4431" y="996"/>
                  </a:lnTo>
                  <a:lnTo>
                    <a:pt x="4428" y="996"/>
                  </a:lnTo>
                  <a:lnTo>
                    <a:pt x="4355" y="994"/>
                  </a:lnTo>
                  <a:lnTo>
                    <a:pt x="4353" y="994"/>
                  </a:lnTo>
                  <a:lnTo>
                    <a:pt x="4350" y="996"/>
                  </a:lnTo>
                  <a:lnTo>
                    <a:pt x="4327" y="1032"/>
                  </a:lnTo>
                  <a:lnTo>
                    <a:pt x="4305" y="1034"/>
                  </a:lnTo>
                  <a:lnTo>
                    <a:pt x="4327" y="980"/>
                  </a:lnTo>
                  <a:lnTo>
                    <a:pt x="4327" y="975"/>
                  </a:lnTo>
                  <a:lnTo>
                    <a:pt x="4322" y="973"/>
                  </a:lnTo>
                  <a:lnTo>
                    <a:pt x="4270" y="966"/>
                  </a:lnTo>
                  <a:lnTo>
                    <a:pt x="4284" y="944"/>
                  </a:lnTo>
                  <a:lnTo>
                    <a:pt x="4286" y="942"/>
                  </a:lnTo>
                  <a:lnTo>
                    <a:pt x="4284" y="940"/>
                  </a:lnTo>
                  <a:lnTo>
                    <a:pt x="4246" y="906"/>
                  </a:lnTo>
                  <a:lnTo>
                    <a:pt x="4244" y="906"/>
                  </a:lnTo>
                  <a:lnTo>
                    <a:pt x="4241" y="906"/>
                  </a:lnTo>
                  <a:lnTo>
                    <a:pt x="4208" y="918"/>
                  </a:lnTo>
                  <a:lnTo>
                    <a:pt x="4208" y="921"/>
                  </a:lnTo>
                  <a:lnTo>
                    <a:pt x="4206" y="921"/>
                  </a:lnTo>
                  <a:lnTo>
                    <a:pt x="4154" y="1001"/>
                  </a:lnTo>
                  <a:lnTo>
                    <a:pt x="4152" y="1001"/>
                  </a:lnTo>
                  <a:lnTo>
                    <a:pt x="4152" y="1003"/>
                  </a:lnTo>
                  <a:lnTo>
                    <a:pt x="4163" y="1046"/>
                  </a:lnTo>
                  <a:lnTo>
                    <a:pt x="4111" y="1048"/>
                  </a:lnTo>
                  <a:lnTo>
                    <a:pt x="4107" y="1048"/>
                  </a:lnTo>
                  <a:lnTo>
                    <a:pt x="4109" y="1053"/>
                  </a:lnTo>
                  <a:lnTo>
                    <a:pt x="4109" y="1067"/>
                  </a:lnTo>
                  <a:lnTo>
                    <a:pt x="4109" y="1070"/>
                  </a:lnTo>
                  <a:lnTo>
                    <a:pt x="4109" y="1070"/>
                  </a:lnTo>
                  <a:lnTo>
                    <a:pt x="4126" y="1091"/>
                  </a:lnTo>
                  <a:lnTo>
                    <a:pt x="4095" y="1086"/>
                  </a:lnTo>
                  <a:lnTo>
                    <a:pt x="4092" y="1086"/>
                  </a:lnTo>
                  <a:lnTo>
                    <a:pt x="4090" y="1086"/>
                  </a:lnTo>
                  <a:lnTo>
                    <a:pt x="4071" y="1105"/>
                  </a:lnTo>
                  <a:lnTo>
                    <a:pt x="4029" y="1098"/>
                  </a:lnTo>
                  <a:lnTo>
                    <a:pt x="4024" y="1079"/>
                  </a:lnTo>
                  <a:lnTo>
                    <a:pt x="4024" y="1077"/>
                  </a:lnTo>
                  <a:lnTo>
                    <a:pt x="4019" y="1077"/>
                  </a:lnTo>
                  <a:lnTo>
                    <a:pt x="3953" y="1077"/>
                  </a:lnTo>
                  <a:lnTo>
                    <a:pt x="3948" y="1077"/>
                  </a:lnTo>
                  <a:lnTo>
                    <a:pt x="3948" y="1082"/>
                  </a:lnTo>
                  <a:lnTo>
                    <a:pt x="3951" y="1117"/>
                  </a:lnTo>
                  <a:lnTo>
                    <a:pt x="3873" y="1126"/>
                  </a:lnTo>
                  <a:lnTo>
                    <a:pt x="3873" y="1126"/>
                  </a:lnTo>
                  <a:lnTo>
                    <a:pt x="3873" y="1126"/>
                  </a:lnTo>
                  <a:lnTo>
                    <a:pt x="3818" y="1169"/>
                  </a:lnTo>
                  <a:lnTo>
                    <a:pt x="3778" y="1171"/>
                  </a:lnTo>
                  <a:lnTo>
                    <a:pt x="3776" y="1171"/>
                  </a:lnTo>
                  <a:lnTo>
                    <a:pt x="3776" y="1171"/>
                  </a:lnTo>
                  <a:lnTo>
                    <a:pt x="3745" y="1200"/>
                  </a:lnTo>
                  <a:lnTo>
                    <a:pt x="3743" y="1200"/>
                  </a:lnTo>
                  <a:lnTo>
                    <a:pt x="3743" y="1202"/>
                  </a:lnTo>
                  <a:lnTo>
                    <a:pt x="3728" y="1257"/>
                  </a:lnTo>
                  <a:lnTo>
                    <a:pt x="3728" y="1259"/>
                  </a:lnTo>
                  <a:lnTo>
                    <a:pt x="3731" y="1261"/>
                  </a:lnTo>
                  <a:lnTo>
                    <a:pt x="3752" y="1302"/>
                  </a:lnTo>
                  <a:lnTo>
                    <a:pt x="3719" y="1311"/>
                  </a:lnTo>
                  <a:lnTo>
                    <a:pt x="3615" y="1292"/>
                  </a:lnTo>
                  <a:lnTo>
                    <a:pt x="3615" y="1292"/>
                  </a:lnTo>
                  <a:lnTo>
                    <a:pt x="3615" y="1292"/>
                  </a:lnTo>
                  <a:lnTo>
                    <a:pt x="3556" y="1292"/>
                  </a:lnTo>
                  <a:lnTo>
                    <a:pt x="3551" y="1292"/>
                  </a:lnTo>
                  <a:lnTo>
                    <a:pt x="3551" y="1294"/>
                  </a:lnTo>
                  <a:lnTo>
                    <a:pt x="3532" y="1328"/>
                  </a:lnTo>
                  <a:lnTo>
                    <a:pt x="3532" y="1328"/>
                  </a:lnTo>
                  <a:lnTo>
                    <a:pt x="3532" y="1330"/>
                  </a:lnTo>
                  <a:lnTo>
                    <a:pt x="3530" y="1415"/>
                  </a:lnTo>
                  <a:lnTo>
                    <a:pt x="3530" y="1418"/>
                  </a:lnTo>
                  <a:lnTo>
                    <a:pt x="3530" y="1420"/>
                  </a:lnTo>
                  <a:lnTo>
                    <a:pt x="3568" y="1455"/>
                  </a:lnTo>
                  <a:lnTo>
                    <a:pt x="3584" y="1493"/>
                  </a:lnTo>
                  <a:lnTo>
                    <a:pt x="3539" y="1493"/>
                  </a:lnTo>
                  <a:lnTo>
                    <a:pt x="3497" y="1410"/>
                  </a:lnTo>
                  <a:lnTo>
                    <a:pt x="3494" y="1406"/>
                  </a:lnTo>
                  <a:lnTo>
                    <a:pt x="3492" y="1406"/>
                  </a:lnTo>
                  <a:lnTo>
                    <a:pt x="3459" y="1408"/>
                  </a:lnTo>
                  <a:lnTo>
                    <a:pt x="3459" y="1408"/>
                  </a:lnTo>
                  <a:lnTo>
                    <a:pt x="3456" y="1408"/>
                  </a:lnTo>
                  <a:lnTo>
                    <a:pt x="3454" y="1408"/>
                  </a:lnTo>
                  <a:lnTo>
                    <a:pt x="3428" y="1410"/>
                  </a:lnTo>
                  <a:lnTo>
                    <a:pt x="3426" y="1410"/>
                  </a:lnTo>
                  <a:lnTo>
                    <a:pt x="3423" y="1413"/>
                  </a:lnTo>
                  <a:lnTo>
                    <a:pt x="3414" y="1451"/>
                  </a:lnTo>
                  <a:lnTo>
                    <a:pt x="3378" y="1420"/>
                  </a:lnTo>
                  <a:lnTo>
                    <a:pt x="3374" y="1415"/>
                  </a:lnTo>
                  <a:lnTo>
                    <a:pt x="3371" y="1422"/>
                  </a:lnTo>
                  <a:lnTo>
                    <a:pt x="3359" y="1460"/>
                  </a:lnTo>
                  <a:lnTo>
                    <a:pt x="3359" y="1462"/>
                  </a:lnTo>
                  <a:lnTo>
                    <a:pt x="3362" y="1465"/>
                  </a:lnTo>
                  <a:lnTo>
                    <a:pt x="3402" y="1510"/>
                  </a:lnTo>
                  <a:lnTo>
                    <a:pt x="3404" y="1538"/>
                  </a:lnTo>
                  <a:lnTo>
                    <a:pt x="3336" y="1477"/>
                  </a:lnTo>
                  <a:lnTo>
                    <a:pt x="3333" y="1434"/>
                  </a:lnTo>
                  <a:lnTo>
                    <a:pt x="3367" y="1396"/>
                  </a:lnTo>
                  <a:lnTo>
                    <a:pt x="3367" y="1394"/>
                  </a:lnTo>
                  <a:lnTo>
                    <a:pt x="3367" y="1394"/>
                  </a:lnTo>
                  <a:lnTo>
                    <a:pt x="3371" y="1328"/>
                  </a:lnTo>
                  <a:lnTo>
                    <a:pt x="3371" y="1321"/>
                  </a:lnTo>
                  <a:lnTo>
                    <a:pt x="3364" y="1323"/>
                  </a:lnTo>
                  <a:lnTo>
                    <a:pt x="3352" y="1330"/>
                  </a:lnTo>
                  <a:lnTo>
                    <a:pt x="3350" y="1330"/>
                  </a:lnTo>
                  <a:lnTo>
                    <a:pt x="3350" y="1332"/>
                  </a:lnTo>
                  <a:lnTo>
                    <a:pt x="3333" y="1375"/>
                  </a:lnTo>
                  <a:lnTo>
                    <a:pt x="3310" y="1396"/>
                  </a:lnTo>
                  <a:lnTo>
                    <a:pt x="3286" y="1403"/>
                  </a:lnTo>
                  <a:lnTo>
                    <a:pt x="3284" y="1403"/>
                  </a:lnTo>
                  <a:lnTo>
                    <a:pt x="3284" y="1406"/>
                  </a:lnTo>
                  <a:lnTo>
                    <a:pt x="3258" y="1441"/>
                  </a:lnTo>
                  <a:lnTo>
                    <a:pt x="3258" y="1444"/>
                  </a:lnTo>
                  <a:lnTo>
                    <a:pt x="3258" y="1446"/>
                  </a:lnTo>
                  <a:lnTo>
                    <a:pt x="3258" y="1541"/>
                  </a:lnTo>
                  <a:lnTo>
                    <a:pt x="3199" y="1635"/>
                  </a:lnTo>
                  <a:lnTo>
                    <a:pt x="3199" y="1635"/>
                  </a:lnTo>
                  <a:lnTo>
                    <a:pt x="3199" y="1638"/>
                  </a:lnTo>
                  <a:lnTo>
                    <a:pt x="3201" y="1697"/>
                  </a:lnTo>
                  <a:lnTo>
                    <a:pt x="3201" y="1699"/>
                  </a:lnTo>
                  <a:lnTo>
                    <a:pt x="3265" y="1699"/>
                  </a:lnTo>
                  <a:lnTo>
                    <a:pt x="3315" y="1758"/>
                  </a:lnTo>
                  <a:lnTo>
                    <a:pt x="3315" y="1813"/>
                  </a:lnTo>
                  <a:lnTo>
                    <a:pt x="3279" y="1855"/>
                  </a:lnTo>
                  <a:lnTo>
                    <a:pt x="3277" y="1858"/>
                  </a:lnTo>
                  <a:lnTo>
                    <a:pt x="3279" y="1860"/>
                  </a:lnTo>
                  <a:lnTo>
                    <a:pt x="3289" y="1879"/>
                  </a:lnTo>
                  <a:lnTo>
                    <a:pt x="3289" y="1881"/>
                  </a:lnTo>
                  <a:lnTo>
                    <a:pt x="3291" y="1881"/>
                  </a:lnTo>
                  <a:lnTo>
                    <a:pt x="3310" y="1891"/>
                  </a:lnTo>
                  <a:lnTo>
                    <a:pt x="3272" y="1900"/>
                  </a:lnTo>
                  <a:lnTo>
                    <a:pt x="3258" y="1851"/>
                  </a:lnTo>
                  <a:lnTo>
                    <a:pt x="3298" y="1784"/>
                  </a:lnTo>
                  <a:lnTo>
                    <a:pt x="3298" y="1782"/>
                  </a:lnTo>
                  <a:lnTo>
                    <a:pt x="3298" y="1780"/>
                  </a:lnTo>
                  <a:lnTo>
                    <a:pt x="3279" y="1728"/>
                  </a:lnTo>
                  <a:lnTo>
                    <a:pt x="3279" y="1725"/>
                  </a:lnTo>
                  <a:lnTo>
                    <a:pt x="3277" y="1725"/>
                  </a:lnTo>
                  <a:lnTo>
                    <a:pt x="3215" y="1716"/>
                  </a:lnTo>
                  <a:lnTo>
                    <a:pt x="3213" y="1716"/>
                  </a:lnTo>
                  <a:lnTo>
                    <a:pt x="3213" y="1718"/>
                  </a:lnTo>
                  <a:lnTo>
                    <a:pt x="3177" y="1749"/>
                  </a:lnTo>
                  <a:lnTo>
                    <a:pt x="3177" y="1751"/>
                  </a:lnTo>
                  <a:lnTo>
                    <a:pt x="3177" y="1751"/>
                  </a:lnTo>
                  <a:lnTo>
                    <a:pt x="3173" y="1825"/>
                  </a:lnTo>
                  <a:lnTo>
                    <a:pt x="3121" y="1879"/>
                  </a:lnTo>
                  <a:lnTo>
                    <a:pt x="3071" y="1896"/>
                  </a:lnTo>
                  <a:lnTo>
                    <a:pt x="3069" y="1898"/>
                  </a:lnTo>
                  <a:lnTo>
                    <a:pt x="3069" y="1898"/>
                  </a:lnTo>
                  <a:lnTo>
                    <a:pt x="3036" y="1931"/>
                  </a:lnTo>
                  <a:lnTo>
                    <a:pt x="2927" y="1865"/>
                  </a:lnTo>
                  <a:lnTo>
                    <a:pt x="2927" y="1839"/>
                  </a:lnTo>
                  <a:lnTo>
                    <a:pt x="2998" y="1872"/>
                  </a:lnTo>
                  <a:lnTo>
                    <a:pt x="3000" y="1872"/>
                  </a:lnTo>
                  <a:lnTo>
                    <a:pt x="3000" y="1872"/>
                  </a:lnTo>
                  <a:lnTo>
                    <a:pt x="3043" y="1855"/>
                  </a:lnTo>
                  <a:lnTo>
                    <a:pt x="3043" y="1855"/>
                  </a:lnTo>
                  <a:lnTo>
                    <a:pt x="3043" y="1855"/>
                  </a:lnTo>
                  <a:lnTo>
                    <a:pt x="3109" y="1813"/>
                  </a:lnTo>
                  <a:lnTo>
                    <a:pt x="3109" y="1813"/>
                  </a:lnTo>
                  <a:lnTo>
                    <a:pt x="3109" y="1810"/>
                  </a:lnTo>
                  <a:lnTo>
                    <a:pt x="3154" y="1723"/>
                  </a:lnTo>
                  <a:lnTo>
                    <a:pt x="3154" y="1720"/>
                  </a:lnTo>
                  <a:lnTo>
                    <a:pt x="3154" y="1720"/>
                  </a:lnTo>
                  <a:lnTo>
                    <a:pt x="3147" y="1673"/>
                  </a:lnTo>
                  <a:lnTo>
                    <a:pt x="3222" y="1496"/>
                  </a:lnTo>
                  <a:lnTo>
                    <a:pt x="3222" y="1496"/>
                  </a:lnTo>
                  <a:lnTo>
                    <a:pt x="3222" y="1493"/>
                  </a:lnTo>
                  <a:lnTo>
                    <a:pt x="3232" y="1462"/>
                  </a:lnTo>
                  <a:lnTo>
                    <a:pt x="3232" y="1462"/>
                  </a:lnTo>
                  <a:lnTo>
                    <a:pt x="3232" y="1460"/>
                  </a:lnTo>
                  <a:lnTo>
                    <a:pt x="3222" y="1422"/>
                  </a:lnTo>
                  <a:lnTo>
                    <a:pt x="3270" y="1377"/>
                  </a:lnTo>
                  <a:lnTo>
                    <a:pt x="3272" y="1377"/>
                  </a:lnTo>
                  <a:lnTo>
                    <a:pt x="3272" y="1375"/>
                  </a:lnTo>
                  <a:lnTo>
                    <a:pt x="3281" y="1309"/>
                  </a:lnTo>
                  <a:lnTo>
                    <a:pt x="3281" y="1309"/>
                  </a:lnTo>
                  <a:lnTo>
                    <a:pt x="3281" y="1306"/>
                  </a:lnTo>
                  <a:lnTo>
                    <a:pt x="3246" y="1261"/>
                  </a:lnTo>
                  <a:lnTo>
                    <a:pt x="3279" y="1257"/>
                  </a:lnTo>
                  <a:lnTo>
                    <a:pt x="3284" y="1257"/>
                  </a:lnTo>
                  <a:lnTo>
                    <a:pt x="3281" y="1252"/>
                  </a:lnTo>
                  <a:lnTo>
                    <a:pt x="3277" y="1205"/>
                  </a:lnTo>
                  <a:lnTo>
                    <a:pt x="3277" y="1202"/>
                  </a:lnTo>
                  <a:lnTo>
                    <a:pt x="3272" y="1200"/>
                  </a:lnTo>
                  <a:lnTo>
                    <a:pt x="3234" y="1197"/>
                  </a:lnTo>
                  <a:lnTo>
                    <a:pt x="3229" y="1197"/>
                  </a:lnTo>
                  <a:lnTo>
                    <a:pt x="3229" y="1202"/>
                  </a:lnTo>
                  <a:lnTo>
                    <a:pt x="3225" y="1238"/>
                  </a:lnTo>
                  <a:lnTo>
                    <a:pt x="3225" y="1238"/>
                  </a:lnTo>
                  <a:lnTo>
                    <a:pt x="3227" y="1240"/>
                  </a:lnTo>
                  <a:lnTo>
                    <a:pt x="3229" y="1250"/>
                  </a:lnTo>
                  <a:lnTo>
                    <a:pt x="3215" y="1245"/>
                  </a:lnTo>
                  <a:lnTo>
                    <a:pt x="3213" y="1242"/>
                  </a:lnTo>
                  <a:lnTo>
                    <a:pt x="3211" y="1245"/>
                  </a:lnTo>
                  <a:lnTo>
                    <a:pt x="3175" y="1273"/>
                  </a:lnTo>
                  <a:lnTo>
                    <a:pt x="3173" y="1273"/>
                  </a:lnTo>
                  <a:lnTo>
                    <a:pt x="3173" y="1273"/>
                  </a:lnTo>
                  <a:lnTo>
                    <a:pt x="3130" y="1330"/>
                  </a:lnTo>
                  <a:lnTo>
                    <a:pt x="3095" y="1363"/>
                  </a:lnTo>
                  <a:lnTo>
                    <a:pt x="3045" y="1375"/>
                  </a:lnTo>
                  <a:lnTo>
                    <a:pt x="3043" y="1375"/>
                  </a:lnTo>
                  <a:lnTo>
                    <a:pt x="3043" y="1375"/>
                  </a:lnTo>
                  <a:lnTo>
                    <a:pt x="3017" y="1401"/>
                  </a:lnTo>
                  <a:lnTo>
                    <a:pt x="3012" y="1406"/>
                  </a:lnTo>
                  <a:lnTo>
                    <a:pt x="3014" y="1408"/>
                  </a:lnTo>
                  <a:lnTo>
                    <a:pt x="3040" y="1441"/>
                  </a:lnTo>
                  <a:lnTo>
                    <a:pt x="3014" y="1491"/>
                  </a:lnTo>
                  <a:lnTo>
                    <a:pt x="2974" y="1503"/>
                  </a:lnTo>
                  <a:lnTo>
                    <a:pt x="2972" y="1503"/>
                  </a:lnTo>
                  <a:lnTo>
                    <a:pt x="2972" y="1507"/>
                  </a:lnTo>
                  <a:lnTo>
                    <a:pt x="2969" y="1524"/>
                  </a:lnTo>
                  <a:lnTo>
                    <a:pt x="2969" y="1526"/>
                  </a:lnTo>
                  <a:lnTo>
                    <a:pt x="2972" y="1529"/>
                  </a:lnTo>
                  <a:lnTo>
                    <a:pt x="3005" y="1564"/>
                  </a:lnTo>
                  <a:lnTo>
                    <a:pt x="2993" y="1595"/>
                  </a:lnTo>
                  <a:lnTo>
                    <a:pt x="2993" y="1597"/>
                  </a:lnTo>
                  <a:lnTo>
                    <a:pt x="2993" y="1597"/>
                  </a:lnTo>
                  <a:lnTo>
                    <a:pt x="3000" y="1621"/>
                  </a:lnTo>
                  <a:lnTo>
                    <a:pt x="3000" y="1621"/>
                  </a:lnTo>
                  <a:lnTo>
                    <a:pt x="3000" y="1621"/>
                  </a:lnTo>
                  <a:lnTo>
                    <a:pt x="3012" y="1638"/>
                  </a:lnTo>
                  <a:lnTo>
                    <a:pt x="2972" y="1673"/>
                  </a:lnTo>
                  <a:lnTo>
                    <a:pt x="2962" y="1657"/>
                  </a:lnTo>
                  <a:lnTo>
                    <a:pt x="2948" y="1602"/>
                  </a:lnTo>
                  <a:lnTo>
                    <a:pt x="2948" y="1602"/>
                  </a:lnTo>
                  <a:lnTo>
                    <a:pt x="2948" y="1602"/>
                  </a:lnTo>
                  <a:lnTo>
                    <a:pt x="2901" y="1524"/>
                  </a:lnTo>
                  <a:lnTo>
                    <a:pt x="2898" y="1522"/>
                  </a:lnTo>
                  <a:lnTo>
                    <a:pt x="2898" y="1522"/>
                  </a:lnTo>
                  <a:lnTo>
                    <a:pt x="2875" y="1477"/>
                  </a:lnTo>
                  <a:lnTo>
                    <a:pt x="2875" y="1477"/>
                  </a:lnTo>
                  <a:lnTo>
                    <a:pt x="2875" y="1477"/>
                  </a:lnTo>
                  <a:lnTo>
                    <a:pt x="2813" y="1410"/>
                  </a:lnTo>
                  <a:lnTo>
                    <a:pt x="2811" y="1408"/>
                  </a:lnTo>
                  <a:lnTo>
                    <a:pt x="2759" y="1408"/>
                  </a:lnTo>
                  <a:lnTo>
                    <a:pt x="2757" y="1413"/>
                  </a:lnTo>
                  <a:lnTo>
                    <a:pt x="2752" y="1439"/>
                  </a:lnTo>
                  <a:lnTo>
                    <a:pt x="2752" y="1439"/>
                  </a:lnTo>
                  <a:lnTo>
                    <a:pt x="2752" y="1439"/>
                  </a:lnTo>
                  <a:lnTo>
                    <a:pt x="2749" y="1479"/>
                  </a:lnTo>
                  <a:lnTo>
                    <a:pt x="2721" y="1496"/>
                  </a:lnTo>
                  <a:lnTo>
                    <a:pt x="2705" y="1493"/>
                  </a:lnTo>
                  <a:lnTo>
                    <a:pt x="2700" y="1491"/>
                  </a:lnTo>
                  <a:lnTo>
                    <a:pt x="2700" y="1493"/>
                  </a:lnTo>
                  <a:lnTo>
                    <a:pt x="2690" y="1507"/>
                  </a:lnTo>
                  <a:lnTo>
                    <a:pt x="2674" y="1496"/>
                  </a:lnTo>
                  <a:lnTo>
                    <a:pt x="2697" y="1474"/>
                  </a:lnTo>
                  <a:lnTo>
                    <a:pt x="2700" y="1474"/>
                  </a:lnTo>
                  <a:lnTo>
                    <a:pt x="2700" y="1441"/>
                  </a:lnTo>
                  <a:lnTo>
                    <a:pt x="2695" y="1441"/>
                  </a:lnTo>
                  <a:lnTo>
                    <a:pt x="2608" y="1439"/>
                  </a:lnTo>
                  <a:lnTo>
                    <a:pt x="2565" y="1408"/>
                  </a:lnTo>
                  <a:lnTo>
                    <a:pt x="2565" y="1406"/>
                  </a:lnTo>
                  <a:lnTo>
                    <a:pt x="2563" y="1408"/>
                  </a:lnTo>
                  <a:lnTo>
                    <a:pt x="2499" y="1413"/>
                  </a:lnTo>
                  <a:lnTo>
                    <a:pt x="2482" y="1389"/>
                  </a:lnTo>
                  <a:lnTo>
                    <a:pt x="2513" y="1387"/>
                  </a:lnTo>
                  <a:lnTo>
                    <a:pt x="2515" y="1387"/>
                  </a:lnTo>
                  <a:lnTo>
                    <a:pt x="2518" y="1384"/>
                  </a:lnTo>
                  <a:lnTo>
                    <a:pt x="2537" y="1344"/>
                  </a:lnTo>
                  <a:lnTo>
                    <a:pt x="2541" y="1337"/>
                  </a:lnTo>
                  <a:lnTo>
                    <a:pt x="2534" y="1337"/>
                  </a:lnTo>
                  <a:lnTo>
                    <a:pt x="2482" y="1325"/>
                  </a:lnTo>
                  <a:lnTo>
                    <a:pt x="2480" y="1323"/>
                  </a:lnTo>
                  <a:lnTo>
                    <a:pt x="2478" y="1325"/>
                  </a:lnTo>
                  <a:lnTo>
                    <a:pt x="2456" y="1351"/>
                  </a:lnTo>
                  <a:lnTo>
                    <a:pt x="2447" y="1335"/>
                  </a:lnTo>
                  <a:lnTo>
                    <a:pt x="2447" y="1332"/>
                  </a:lnTo>
                  <a:lnTo>
                    <a:pt x="2444" y="1332"/>
                  </a:lnTo>
                  <a:lnTo>
                    <a:pt x="2310" y="1299"/>
                  </a:lnTo>
                  <a:lnTo>
                    <a:pt x="2307" y="1297"/>
                  </a:lnTo>
                  <a:lnTo>
                    <a:pt x="2291" y="1313"/>
                  </a:lnTo>
                  <a:lnTo>
                    <a:pt x="2274" y="1299"/>
                  </a:lnTo>
                  <a:lnTo>
                    <a:pt x="2272" y="1297"/>
                  </a:lnTo>
                  <a:lnTo>
                    <a:pt x="2270" y="1297"/>
                  </a:lnTo>
                  <a:lnTo>
                    <a:pt x="2201" y="1337"/>
                  </a:lnTo>
                  <a:lnTo>
                    <a:pt x="2168" y="1306"/>
                  </a:lnTo>
                  <a:lnTo>
                    <a:pt x="2177" y="1278"/>
                  </a:lnTo>
                  <a:lnTo>
                    <a:pt x="2177" y="1276"/>
                  </a:lnTo>
                  <a:lnTo>
                    <a:pt x="2177" y="1273"/>
                  </a:lnTo>
                  <a:lnTo>
                    <a:pt x="2168" y="1247"/>
                  </a:lnTo>
                  <a:lnTo>
                    <a:pt x="2206" y="1233"/>
                  </a:lnTo>
                  <a:lnTo>
                    <a:pt x="2244" y="1261"/>
                  </a:lnTo>
                  <a:lnTo>
                    <a:pt x="2248" y="1264"/>
                  </a:lnTo>
                  <a:lnTo>
                    <a:pt x="2251" y="1259"/>
                  </a:lnTo>
                  <a:lnTo>
                    <a:pt x="2272" y="1228"/>
                  </a:lnTo>
                  <a:lnTo>
                    <a:pt x="2272" y="1226"/>
                  </a:lnTo>
                  <a:lnTo>
                    <a:pt x="2272" y="1226"/>
                  </a:lnTo>
                  <a:lnTo>
                    <a:pt x="2270" y="1167"/>
                  </a:lnTo>
                  <a:lnTo>
                    <a:pt x="2270" y="1164"/>
                  </a:lnTo>
                  <a:lnTo>
                    <a:pt x="2270" y="1164"/>
                  </a:lnTo>
                  <a:lnTo>
                    <a:pt x="2215" y="1105"/>
                  </a:lnTo>
                  <a:lnTo>
                    <a:pt x="2210" y="1098"/>
                  </a:lnTo>
                  <a:lnTo>
                    <a:pt x="2208" y="1105"/>
                  </a:lnTo>
                  <a:lnTo>
                    <a:pt x="2191" y="1162"/>
                  </a:lnTo>
                  <a:lnTo>
                    <a:pt x="2118" y="1209"/>
                  </a:lnTo>
                  <a:lnTo>
                    <a:pt x="2118" y="1212"/>
                  </a:lnTo>
                  <a:lnTo>
                    <a:pt x="2116" y="1214"/>
                  </a:lnTo>
                  <a:lnTo>
                    <a:pt x="2111" y="1250"/>
                  </a:lnTo>
                  <a:lnTo>
                    <a:pt x="2078" y="1278"/>
                  </a:lnTo>
                  <a:lnTo>
                    <a:pt x="2076" y="1280"/>
                  </a:lnTo>
                  <a:lnTo>
                    <a:pt x="2076" y="1280"/>
                  </a:lnTo>
                  <a:lnTo>
                    <a:pt x="2076" y="1280"/>
                  </a:lnTo>
                  <a:lnTo>
                    <a:pt x="2073" y="1283"/>
                  </a:lnTo>
                  <a:lnTo>
                    <a:pt x="2040" y="1313"/>
                  </a:lnTo>
                  <a:lnTo>
                    <a:pt x="2028" y="1292"/>
                  </a:lnTo>
                  <a:lnTo>
                    <a:pt x="2047" y="1287"/>
                  </a:lnTo>
                  <a:lnTo>
                    <a:pt x="2052" y="1287"/>
                  </a:lnTo>
                  <a:lnTo>
                    <a:pt x="2050" y="1280"/>
                  </a:lnTo>
                  <a:lnTo>
                    <a:pt x="2019" y="1223"/>
                  </a:lnTo>
                  <a:lnTo>
                    <a:pt x="2019" y="1219"/>
                  </a:lnTo>
                  <a:lnTo>
                    <a:pt x="2014" y="1221"/>
                  </a:lnTo>
                  <a:lnTo>
                    <a:pt x="1969" y="1228"/>
                  </a:lnTo>
                  <a:lnTo>
                    <a:pt x="1922" y="1212"/>
                  </a:lnTo>
                  <a:lnTo>
                    <a:pt x="1922" y="1212"/>
                  </a:lnTo>
                  <a:lnTo>
                    <a:pt x="1920" y="1212"/>
                  </a:lnTo>
                  <a:lnTo>
                    <a:pt x="1863" y="1221"/>
                  </a:lnTo>
                  <a:lnTo>
                    <a:pt x="1860" y="1221"/>
                  </a:lnTo>
                  <a:lnTo>
                    <a:pt x="1858" y="1223"/>
                  </a:lnTo>
                  <a:lnTo>
                    <a:pt x="1830" y="1299"/>
                  </a:lnTo>
                  <a:lnTo>
                    <a:pt x="1811" y="1287"/>
                  </a:lnTo>
                  <a:lnTo>
                    <a:pt x="1780" y="1214"/>
                  </a:lnTo>
                  <a:lnTo>
                    <a:pt x="1785" y="1153"/>
                  </a:lnTo>
                  <a:lnTo>
                    <a:pt x="1785" y="1148"/>
                  </a:lnTo>
                  <a:lnTo>
                    <a:pt x="1778" y="1148"/>
                  </a:lnTo>
                  <a:lnTo>
                    <a:pt x="1726" y="1155"/>
                  </a:lnTo>
                  <a:lnTo>
                    <a:pt x="1721" y="1155"/>
                  </a:lnTo>
                  <a:lnTo>
                    <a:pt x="1721" y="1157"/>
                  </a:lnTo>
                  <a:lnTo>
                    <a:pt x="1707" y="1209"/>
                  </a:lnTo>
                  <a:lnTo>
                    <a:pt x="1704" y="1212"/>
                  </a:lnTo>
                  <a:lnTo>
                    <a:pt x="1707" y="1214"/>
                  </a:lnTo>
                  <a:lnTo>
                    <a:pt x="1728" y="1240"/>
                  </a:lnTo>
                  <a:lnTo>
                    <a:pt x="1709" y="1264"/>
                  </a:lnTo>
                  <a:lnTo>
                    <a:pt x="1681" y="1247"/>
                  </a:lnTo>
                  <a:lnTo>
                    <a:pt x="1674" y="1207"/>
                  </a:lnTo>
                  <a:lnTo>
                    <a:pt x="1674" y="1205"/>
                  </a:lnTo>
                  <a:lnTo>
                    <a:pt x="1674" y="1202"/>
                  </a:lnTo>
                  <a:lnTo>
                    <a:pt x="1671" y="1183"/>
                  </a:lnTo>
                  <a:lnTo>
                    <a:pt x="1674" y="1167"/>
                  </a:lnTo>
                  <a:lnTo>
                    <a:pt x="1674" y="1164"/>
                  </a:lnTo>
                  <a:lnTo>
                    <a:pt x="1674" y="1162"/>
                  </a:lnTo>
                  <a:lnTo>
                    <a:pt x="1660" y="1143"/>
                  </a:lnTo>
                  <a:lnTo>
                    <a:pt x="1671" y="1119"/>
                  </a:lnTo>
                  <a:lnTo>
                    <a:pt x="1716" y="1063"/>
                  </a:lnTo>
                  <a:lnTo>
                    <a:pt x="1754" y="1051"/>
                  </a:lnTo>
                  <a:lnTo>
                    <a:pt x="1756" y="1051"/>
                  </a:lnTo>
                  <a:lnTo>
                    <a:pt x="1756" y="1048"/>
                  </a:lnTo>
                  <a:lnTo>
                    <a:pt x="1778" y="1011"/>
                  </a:lnTo>
                  <a:lnTo>
                    <a:pt x="1778" y="1011"/>
                  </a:lnTo>
                  <a:lnTo>
                    <a:pt x="1780" y="1011"/>
                  </a:lnTo>
                  <a:lnTo>
                    <a:pt x="1787" y="954"/>
                  </a:lnTo>
                  <a:lnTo>
                    <a:pt x="1787" y="951"/>
                  </a:lnTo>
                  <a:lnTo>
                    <a:pt x="1787" y="951"/>
                  </a:lnTo>
                  <a:lnTo>
                    <a:pt x="1790" y="947"/>
                  </a:lnTo>
                  <a:lnTo>
                    <a:pt x="1797" y="895"/>
                  </a:lnTo>
                  <a:lnTo>
                    <a:pt x="1804" y="904"/>
                  </a:lnTo>
                  <a:lnTo>
                    <a:pt x="1799" y="947"/>
                  </a:lnTo>
                  <a:lnTo>
                    <a:pt x="1799" y="949"/>
                  </a:lnTo>
                  <a:lnTo>
                    <a:pt x="1799" y="949"/>
                  </a:lnTo>
                  <a:lnTo>
                    <a:pt x="1818" y="989"/>
                  </a:lnTo>
                  <a:lnTo>
                    <a:pt x="1823" y="1053"/>
                  </a:lnTo>
                  <a:lnTo>
                    <a:pt x="1823" y="1055"/>
                  </a:lnTo>
                  <a:lnTo>
                    <a:pt x="1823" y="1055"/>
                  </a:lnTo>
                  <a:lnTo>
                    <a:pt x="1849" y="1093"/>
                  </a:lnTo>
                  <a:lnTo>
                    <a:pt x="1853" y="1134"/>
                  </a:lnTo>
                  <a:lnTo>
                    <a:pt x="1853" y="1136"/>
                  </a:lnTo>
                  <a:lnTo>
                    <a:pt x="1856" y="1138"/>
                  </a:lnTo>
                  <a:lnTo>
                    <a:pt x="1953" y="1195"/>
                  </a:lnTo>
                  <a:lnTo>
                    <a:pt x="1953" y="1197"/>
                  </a:lnTo>
                  <a:lnTo>
                    <a:pt x="1955" y="1195"/>
                  </a:lnTo>
                  <a:lnTo>
                    <a:pt x="2014" y="1186"/>
                  </a:lnTo>
                  <a:lnTo>
                    <a:pt x="2017" y="1186"/>
                  </a:lnTo>
                  <a:lnTo>
                    <a:pt x="2017" y="1183"/>
                  </a:lnTo>
                  <a:lnTo>
                    <a:pt x="2061" y="1122"/>
                  </a:lnTo>
                  <a:lnTo>
                    <a:pt x="2064" y="1122"/>
                  </a:lnTo>
                  <a:lnTo>
                    <a:pt x="2064" y="1122"/>
                  </a:lnTo>
                  <a:lnTo>
                    <a:pt x="2076" y="1055"/>
                  </a:lnTo>
                  <a:lnTo>
                    <a:pt x="2076" y="1055"/>
                  </a:lnTo>
                  <a:lnTo>
                    <a:pt x="2076" y="1055"/>
                  </a:lnTo>
                  <a:lnTo>
                    <a:pt x="2057" y="977"/>
                  </a:lnTo>
                  <a:lnTo>
                    <a:pt x="2059" y="869"/>
                  </a:lnTo>
                  <a:lnTo>
                    <a:pt x="2059" y="866"/>
                  </a:lnTo>
                  <a:lnTo>
                    <a:pt x="2057" y="866"/>
                  </a:lnTo>
                  <a:lnTo>
                    <a:pt x="2045" y="826"/>
                  </a:lnTo>
                  <a:lnTo>
                    <a:pt x="2045" y="826"/>
                  </a:lnTo>
                  <a:lnTo>
                    <a:pt x="2045" y="824"/>
                  </a:lnTo>
                  <a:lnTo>
                    <a:pt x="2014" y="776"/>
                  </a:lnTo>
                  <a:lnTo>
                    <a:pt x="2009" y="741"/>
                  </a:lnTo>
                  <a:lnTo>
                    <a:pt x="2017" y="736"/>
                  </a:lnTo>
                  <a:lnTo>
                    <a:pt x="2033" y="760"/>
                  </a:lnTo>
                  <a:lnTo>
                    <a:pt x="2035" y="762"/>
                  </a:lnTo>
                  <a:lnTo>
                    <a:pt x="2040" y="760"/>
                  </a:lnTo>
                  <a:lnTo>
                    <a:pt x="2059" y="748"/>
                  </a:lnTo>
                  <a:lnTo>
                    <a:pt x="2061" y="745"/>
                  </a:lnTo>
                  <a:lnTo>
                    <a:pt x="2059" y="743"/>
                  </a:lnTo>
                  <a:lnTo>
                    <a:pt x="2043" y="710"/>
                  </a:lnTo>
                  <a:lnTo>
                    <a:pt x="2043" y="708"/>
                  </a:lnTo>
                  <a:lnTo>
                    <a:pt x="2040" y="708"/>
                  </a:lnTo>
                  <a:lnTo>
                    <a:pt x="1976" y="663"/>
                  </a:lnTo>
                  <a:lnTo>
                    <a:pt x="1974" y="663"/>
                  </a:lnTo>
                  <a:lnTo>
                    <a:pt x="1974" y="663"/>
                  </a:lnTo>
                  <a:lnTo>
                    <a:pt x="1879" y="653"/>
                  </a:lnTo>
                  <a:lnTo>
                    <a:pt x="1877" y="653"/>
                  </a:lnTo>
                  <a:lnTo>
                    <a:pt x="1877" y="653"/>
                  </a:lnTo>
                  <a:lnTo>
                    <a:pt x="1858" y="667"/>
                  </a:lnTo>
                  <a:lnTo>
                    <a:pt x="1811" y="693"/>
                  </a:lnTo>
                  <a:lnTo>
                    <a:pt x="1808" y="696"/>
                  </a:lnTo>
                  <a:lnTo>
                    <a:pt x="1811" y="734"/>
                  </a:lnTo>
                  <a:lnTo>
                    <a:pt x="1780" y="783"/>
                  </a:lnTo>
                  <a:lnTo>
                    <a:pt x="1721" y="783"/>
                  </a:lnTo>
                  <a:lnTo>
                    <a:pt x="1719" y="783"/>
                  </a:lnTo>
                  <a:lnTo>
                    <a:pt x="1716" y="786"/>
                  </a:lnTo>
                  <a:lnTo>
                    <a:pt x="1697" y="812"/>
                  </a:lnTo>
                  <a:lnTo>
                    <a:pt x="1695" y="814"/>
                  </a:lnTo>
                  <a:lnTo>
                    <a:pt x="1693" y="814"/>
                  </a:lnTo>
                  <a:lnTo>
                    <a:pt x="1693" y="816"/>
                  </a:lnTo>
                  <a:lnTo>
                    <a:pt x="1641" y="880"/>
                  </a:lnTo>
                  <a:lnTo>
                    <a:pt x="1617" y="880"/>
                  </a:lnTo>
                  <a:lnTo>
                    <a:pt x="1615" y="880"/>
                  </a:lnTo>
                  <a:lnTo>
                    <a:pt x="1615" y="880"/>
                  </a:lnTo>
                  <a:lnTo>
                    <a:pt x="1581" y="902"/>
                  </a:lnTo>
                  <a:lnTo>
                    <a:pt x="1558" y="902"/>
                  </a:lnTo>
                  <a:lnTo>
                    <a:pt x="1553" y="902"/>
                  </a:lnTo>
                  <a:lnTo>
                    <a:pt x="1553" y="904"/>
                  </a:lnTo>
                  <a:lnTo>
                    <a:pt x="1544" y="930"/>
                  </a:lnTo>
                  <a:lnTo>
                    <a:pt x="1532" y="949"/>
                  </a:lnTo>
                  <a:lnTo>
                    <a:pt x="1511" y="966"/>
                  </a:lnTo>
                  <a:lnTo>
                    <a:pt x="1513" y="968"/>
                  </a:lnTo>
                  <a:lnTo>
                    <a:pt x="1522" y="987"/>
                  </a:lnTo>
                  <a:lnTo>
                    <a:pt x="1513" y="996"/>
                  </a:lnTo>
                  <a:lnTo>
                    <a:pt x="1468" y="989"/>
                  </a:lnTo>
                  <a:lnTo>
                    <a:pt x="1466" y="989"/>
                  </a:lnTo>
                  <a:lnTo>
                    <a:pt x="1463" y="992"/>
                  </a:lnTo>
                  <a:lnTo>
                    <a:pt x="1451" y="1037"/>
                  </a:lnTo>
                  <a:lnTo>
                    <a:pt x="1451" y="1037"/>
                  </a:lnTo>
                  <a:lnTo>
                    <a:pt x="1451" y="1037"/>
                  </a:lnTo>
                  <a:lnTo>
                    <a:pt x="1442" y="1100"/>
                  </a:lnTo>
                  <a:lnTo>
                    <a:pt x="1421" y="1110"/>
                  </a:lnTo>
                  <a:lnTo>
                    <a:pt x="1300" y="1093"/>
                  </a:lnTo>
                  <a:lnTo>
                    <a:pt x="1300" y="1093"/>
                  </a:lnTo>
                  <a:lnTo>
                    <a:pt x="1300" y="1093"/>
                  </a:lnTo>
                  <a:lnTo>
                    <a:pt x="1243" y="1096"/>
                  </a:lnTo>
                  <a:lnTo>
                    <a:pt x="1241" y="1096"/>
                  </a:lnTo>
                  <a:lnTo>
                    <a:pt x="1239" y="1096"/>
                  </a:lnTo>
                  <a:lnTo>
                    <a:pt x="1198" y="1096"/>
                  </a:lnTo>
                  <a:lnTo>
                    <a:pt x="1198" y="1096"/>
                  </a:lnTo>
                  <a:lnTo>
                    <a:pt x="1198" y="1098"/>
                  </a:lnTo>
                  <a:lnTo>
                    <a:pt x="1146" y="1115"/>
                  </a:lnTo>
                  <a:lnTo>
                    <a:pt x="1144" y="1117"/>
                  </a:lnTo>
                  <a:lnTo>
                    <a:pt x="1144" y="1119"/>
                  </a:lnTo>
                  <a:lnTo>
                    <a:pt x="1142" y="1160"/>
                  </a:lnTo>
                  <a:lnTo>
                    <a:pt x="1142" y="1162"/>
                  </a:lnTo>
                  <a:lnTo>
                    <a:pt x="1142" y="1162"/>
                  </a:lnTo>
                  <a:lnTo>
                    <a:pt x="1146" y="1179"/>
                  </a:lnTo>
                  <a:lnTo>
                    <a:pt x="1139" y="1183"/>
                  </a:lnTo>
                  <a:lnTo>
                    <a:pt x="1130" y="1162"/>
                  </a:lnTo>
                  <a:lnTo>
                    <a:pt x="1128" y="1160"/>
                  </a:lnTo>
                  <a:lnTo>
                    <a:pt x="1125" y="1160"/>
                  </a:lnTo>
                  <a:lnTo>
                    <a:pt x="1106" y="1157"/>
                  </a:lnTo>
                  <a:lnTo>
                    <a:pt x="1078" y="1129"/>
                  </a:lnTo>
                  <a:lnTo>
                    <a:pt x="1076" y="1126"/>
                  </a:lnTo>
                  <a:lnTo>
                    <a:pt x="1073" y="1129"/>
                  </a:lnTo>
                  <a:lnTo>
                    <a:pt x="1035" y="1153"/>
                  </a:lnTo>
                  <a:lnTo>
                    <a:pt x="1009" y="1155"/>
                  </a:lnTo>
                  <a:lnTo>
                    <a:pt x="1005" y="1155"/>
                  </a:lnTo>
                  <a:lnTo>
                    <a:pt x="981" y="1160"/>
                  </a:lnTo>
                  <a:lnTo>
                    <a:pt x="981" y="1160"/>
                  </a:lnTo>
                  <a:lnTo>
                    <a:pt x="979" y="1160"/>
                  </a:lnTo>
                  <a:lnTo>
                    <a:pt x="941" y="1188"/>
                  </a:lnTo>
                  <a:lnTo>
                    <a:pt x="941" y="1190"/>
                  </a:lnTo>
                  <a:lnTo>
                    <a:pt x="941" y="1190"/>
                  </a:lnTo>
                  <a:lnTo>
                    <a:pt x="919" y="1219"/>
                  </a:lnTo>
                  <a:lnTo>
                    <a:pt x="879" y="1216"/>
                  </a:lnTo>
                  <a:lnTo>
                    <a:pt x="875" y="1216"/>
                  </a:lnTo>
                  <a:lnTo>
                    <a:pt x="875" y="1219"/>
                  </a:lnTo>
                  <a:lnTo>
                    <a:pt x="849" y="1259"/>
                  </a:lnTo>
                  <a:lnTo>
                    <a:pt x="820" y="1264"/>
                  </a:lnTo>
                  <a:lnTo>
                    <a:pt x="818" y="1264"/>
                  </a:lnTo>
                  <a:lnTo>
                    <a:pt x="818" y="1268"/>
                  </a:lnTo>
                  <a:lnTo>
                    <a:pt x="815" y="1299"/>
                  </a:lnTo>
                  <a:lnTo>
                    <a:pt x="773" y="1328"/>
                  </a:lnTo>
                  <a:lnTo>
                    <a:pt x="771" y="1328"/>
                  </a:lnTo>
                  <a:lnTo>
                    <a:pt x="771" y="1332"/>
                  </a:lnTo>
                  <a:lnTo>
                    <a:pt x="773" y="1375"/>
                  </a:lnTo>
                  <a:lnTo>
                    <a:pt x="773" y="1375"/>
                  </a:lnTo>
                  <a:lnTo>
                    <a:pt x="773" y="1377"/>
                  </a:lnTo>
                  <a:lnTo>
                    <a:pt x="789" y="1399"/>
                  </a:lnTo>
                  <a:lnTo>
                    <a:pt x="771" y="1420"/>
                  </a:lnTo>
                  <a:lnTo>
                    <a:pt x="771" y="1422"/>
                  </a:lnTo>
                  <a:lnTo>
                    <a:pt x="771" y="1425"/>
                  </a:lnTo>
                  <a:lnTo>
                    <a:pt x="775" y="1446"/>
                  </a:lnTo>
                  <a:lnTo>
                    <a:pt x="775" y="1448"/>
                  </a:lnTo>
                  <a:lnTo>
                    <a:pt x="778" y="1448"/>
                  </a:lnTo>
                  <a:lnTo>
                    <a:pt x="806" y="1455"/>
                  </a:lnTo>
                  <a:lnTo>
                    <a:pt x="811" y="1481"/>
                  </a:lnTo>
                  <a:lnTo>
                    <a:pt x="801" y="1498"/>
                  </a:lnTo>
                  <a:lnTo>
                    <a:pt x="801" y="1498"/>
                  </a:lnTo>
                  <a:lnTo>
                    <a:pt x="799" y="1503"/>
                  </a:lnTo>
                  <a:lnTo>
                    <a:pt x="799" y="1503"/>
                  </a:lnTo>
                  <a:lnTo>
                    <a:pt x="794" y="1510"/>
                  </a:lnTo>
                  <a:lnTo>
                    <a:pt x="754" y="1533"/>
                  </a:lnTo>
                  <a:lnTo>
                    <a:pt x="754" y="1533"/>
                  </a:lnTo>
                  <a:lnTo>
                    <a:pt x="754" y="1536"/>
                  </a:lnTo>
                  <a:lnTo>
                    <a:pt x="733" y="1569"/>
                  </a:lnTo>
                  <a:lnTo>
                    <a:pt x="733" y="1569"/>
                  </a:lnTo>
                  <a:lnTo>
                    <a:pt x="733" y="1569"/>
                  </a:lnTo>
                  <a:lnTo>
                    <a:pt x="709" y="1614"/>
                  </a:lnTo>
                  <a:lnTo>
                    <a:pt x="709" y="1616"/>
                  </a:lnTo>
                  <a:lnTo>
                    <a:pt x="709" y="1616"/>
                  </a:lnTo>
                  <a:lnTo>
                    <a:pt x="707" y="1654"/>
                  </a:lnTo>
                  <a:lnTo>
                    <a:pt x="707" y="1654"/>
                  </a:lnTo>
                  <a:lnTo>
                    <a:pt x="707" y="1654"/>
                  </a:lnTo>
                  <a:lnTo>
                    <a:pt x="714" y="1675"/>
                  </a:lnTo>
                  <a:lnTo>
                    <a:pt x="697" y="1692"/>
                  </a:lnTo>
                  <a:lnTo>
                    <a:pt x="697" y="1694"/>
                  </a:lnTo>
                  <a:lnTo>
                    <a:pt x="697" y="1694"/>
                  </a:lnTo>
                  <a:lnTo>
                    <a:pt x="697" y="1709"/>
                  </a:lnTo>
                  <a:lnTo>
                    <a:pt x="664" y="1706"/>
                  </a:lnTo>
                  <a:lnTo>
                    <a:pt x="643" y="1685"/>
                  </a:lnTo>
                  <a:lnTo>
                    <a:pt x="645" y="1666"/>
                  </a:lnTo>
                  <a:lnTo>
                    <a:pt x="645" y="1661"/>
                  </a:lnTo>
                  <a:lnTo>
                    <a:pt x="640" y="1661"/>
                  </a:lnTo>
                  <a:lnTo>
                    <a:pt x="617" y="1654"/>
                  </a:lnTo>
                  <a:lnTo>
                    <a:pt x="614" y="1654"/>
                  </a:lnTo>
                  <a:lnTo>
                    <a:pt x="612" y="1659"/>
                  </a:lnTo>
                  <a:lnTo>
                    <a:pt x="598" y="1690"/>
                  </a:lnTo>
                  <a:lnTo>
                    <a:pt x="551" y="1732"/>
                  </a:lnTo>
                  <a:lnTo>
                    <a:pt x="548" y="1732"/>
                  </a:lnTo>
                  <a:lnTo>
                    <a:pt x="548" y="1735"/>
                  </a:lnTo>
                  <a:lnTo>
                    <a:pt x="553" y="1763"/>
                  </a:lnTo>
                  <a:lnTo>
                    <a:pt x="553" y="1768"/>
                  </a:lnTo>
                  <a:lnTo>
                    <a:pt x="558" y="1768"/>
                  </a:lnTo>
                  <a:lnTo>
                    <a:pt x="581" y="1765"/>
                  </a:lnTo>
                  <a:lnTo>
                    <a:pt x="598" y="1780"/>
                  </a:lnTo>
                  <a:lnTo>
                    <a:pt x="605" y="1813"/>
                  </a:lnTo>
                  <a:lnTo>
                    <a:pt x="607" y="1817"/>
                  </a:lnTo>
                  <a:lnTo>
                    <a:pt x="610" y="1817"/>
                  </a:lnTo>
                  <a:lnTo>
                    <a:pt x="633" y="1815"/>
                  </a:lnTo>
                  <a:lnTo>
                    <a:pt x="655" y="1817"/>
                  </a:lnTo>
                  <a:lnTo>
                    <a:pt x="655" y="1829"/>
                  </a:lnTo>
                  <a:lnTo>
                    <a:pt x="622" y="1872"/>
                  </a:lnTo>
                  <a:lnTo>
                    <a:pt x="622" y="1874"/>
                  </a:lnTo>
                  <a:lnTo>
                    <a:pt x="619" y="1874"/>
                  </a:lnTo>
                  <a:lnTo>
                    <a:pt x="619" y="1874"/>
                  </a:lnTo>
                  <a:lnTo>
                    <a:pt x="617" y="1874"/>
                  </a:lnTo>
                  <a:lnTo>
                    <a:pt x="598" y="1884"/>
                  </a:lnTo>
                  <a:lnTo>
                    <a:pt x="596" y="1884"/>
                  </a:lnTo>
                  <a:lnTo>
                    <a:pt x="596" y="1886"/>
                  </a:lnTo>
                  <a:lnTo>
                    <a:pt x="586" y="1903"/>
                  </a:lnTo>
                  <a:lnTo>
                    <a:pt x="574" y="1905"/>
                  </a:lnTo>
                  <a:lnTo>
                    <a:pt x="570" y="1907"/>
                  </a:lnTo>
                  <a:lnTo>
                    <a:pt x="570" y="1910"/>
                  </a:lnTo>
                  <a:lnTo>
                    <a:pt x="570" y="1936"/>
                  </a:lnTo>
                  <a:lnTo>
                    <a:pt x="570" y="1938"/>
                  </a:lnTo>
                  <a:lnTo>
                    <a:pt x="572" y="1938"/>
                  </a:lnTo>
                  <a:lnTo>
                    <a:pt x="588" y="1950"/>
                  </a:lnTo>
                  <a:lnTo>
                    <a:pt x="584" y="1993"/>
                  </a:lnTo>
                  <a:lnTo>
                    <a:pt x="584" y="1995"/>
                  </a:lnTo>
                  <a:lnTo>
                    <a:pt x="584" y="1995"/>
                  </a:lnTo>
                  <a:lnTo>
                    <a:pt x="567" y="2019"/>
                  </a:lnTo>
                  <a:lnTo>
                    <a:pt x="565" y="2019"/>
                  </a:lnTo>
                  <a:lnTo>
                    <a:pt x="565" y="2019"/>
                  </a:lnTo>
                  <a:lnTo>
                    <a:pt x="558" y="2033"/>
                  </a:lnTo>
                  <a:lnTo>
                    <a:pt x="555" y="2033"/>
                  </a:lnTo>
                  <a:lnTo>
                    <a:pt x="555" y="2035"/>
                  </a:lnTo>
                  <a:lnTo>
                    <a:pt x="560" y="2054"/>
                  </a:lnTo>
                  <a:lnTo>
                    <a:pt x="560" y="2056"/>
                  </a:lnTo>
                  <a:lnTo>
                    <a:pt x="562" y="2056"/>
                  </a:lnTo>
                  <a:lnTo>
                    <a:pt x="579" y="2064"/>
                  </a:lnTo>
                  <a:lnTo>
                    <a:pt x="577" y="2090"/>
                  </a:lnTo>
                  <a:lnTo>
                    <a:pt x="577" y="2092"/>
                  </a:lnTo>
                  <a:lnTo>
                    <a:pt x="579" y="2094"/>
                  </a:lnTo>
                  <a:lnTo>
                    <a:pt x="624" y="2123"/>
                  </a:lnTo>
                  <a:lnTo>
                    <a:pt x="624" y="2175"/>
                  </a:lnTo>
                  <a:lnTo>
                    <a:pt x="624" y="2175"/>
                  </a:lnTo>
                  <a:lnTo>
                    <a:pt x="624" y="2175"/>
                  </a:lnTo>
                  <a:lnTo>
                    <a:pt x="662" y="2246"/>
                  </a:lnTo>
                  <a:lnTo>
                    <a:pt x="662" y="2248"/>
                  </a:lnTo>
                  <a:lnTo>
                    <a:pt x="664" y="2250"/>
                  </a:lnTo>
                  <a:lnTo>
                    <a:pt x="674" y="2269"/>
                  </a:lnTo>
                  <a:lnTo>
                    <a:pt x="671" y="2310"/>
                  </a:lnTo>
                  <a:lnTo>
                    <a:pt x="671" y="2310"/>
                  </a:lnTo>
                  <a:lnTo>
                    <a:pt x="671" y="2317"/>
                  </a:lnTo>
                  <a:lnTo>
                    <a:pt x="671" y="2317"/>
                  </a:lnTo>
                  <a:lnTo>
                    <a:pt x="671" y="2319"/>
                  </a:lnTo>
                  <a:lnTo>
                    <a:pt x="671" y="2326"/>
                  </a:lnTo>
                  <a:lnTo>
                    <a:pt x="638" y="2324"/>
                  </a:lnTo>
                  <a:lnTo>
                    <a:pt x="636" y="2324"/>
                  </a:lnTo>
                  <a:lnTo>
                    <a:pt x="633" y="2326"/>
                  </a:lnTo>
                  <a:lnTo>
                    <a:pt x="619" y="2347"/>
                  </a:lnTo>
                  <a:lnTo>
                    <a:pt x="603" y="2350"/>
                  </a:lnTo>
                  <a:lnTo>
                    <a:pt x="600" y="2350"/>
                  </a:lnTo>
                  <a:lnTo>
                    <a:pt x="598" y="2352"/>
                  </a:lnTo>
                  <a:lnTo>
                    <a:pt x="577" y="2392"/>
                  </a:lnTo>
                  <a:lnTo>
                    <a:pt x="541" y="2404"/>
                  </a:lnTo>
                  <a:lnTo>
                    <a:pt x="515" y="2366"/>
                  </a:lnTo>
                  <a:lnTo>
                    <a:pt x="515" y="2364"/>
                  </a:lnTo>
                  <a:lnTo>
                    <a:pt x="513" y="2364"/>
                  </a:lnTo>
                  <a:lnTo>
                    <a:pt x="447" y="2357"/>
                  </a:lnTo>
                  <a:lnTo>
                    <a:pt x="444" y="2355"/>
                  </a:lnTo>
                  <a:lnTo>
                    <a:pt x="442" y="2357"/>
                  </a:lnTo>
                  <a:lnTo>
                    <a:pt x="411" y="2390"/>
                  </a:lnTo>
                  <a:lnTo>
                    <a:pt x="406" y="2392"/>
                  </a:lnTo>
                  <a:lnTo>
                    <a:pt x="411" y="2397"/>
                  </a:lnTo>
                  <a:lnTo>
                    <a:pt x="473" y="2433"/>
                  </a:lnTo>
                  <a:lnTo>
                    <a:pt x="461" y="2440"/>
                  </a:lnTo>
                  <a:lnTo>
                    <a:pt x="428" y="2421"/>
                  </a:lnTo>
                  <a:lnTo>
                    <a:pt x="425" y="2418"/>
                  </a:lnTo>
                  <a:lnTo>
                    <a:pt x="423" y="2421"/>
                  </a:lnTo>
                  <a:lnTo>
                    <a:pt x="404" y="2435"/>
                  </a:lnTo>
                  <a:lnTo>
                    <a:pt x="404" y="2435"/>
                  </a:lnTo>
                  <a:lnTo>
                    <a:pt x="404" y="2435"/>
                  </a:lnTo>
                  <a:lnTo>
                    <a:pt x="404" y="2435"/>
                  </a:lnTo>
                  <a:lnTo>
                    <a:pt x="357" y="2392"/>
                  </a:lnTo>
                  <a:lnTo>
                    <a:pt x="352" y="2388"/>
                  </a:lnTo>
                  <a:lnTo>
                    <a:pt x="350" y="2395"/>
                  </a:lnTo>
                  <a:lnTo>
                    <a:pt x="345" y="2449"/>
                  </a:lnTo>
                  <a:lnTo>
                    <a:pt x="326" y="2440"/>
                  </a:lnTo>
                  <a:lnTo>
                    <a:pt x="326" y="2437"/>
                  </a:lnTo>
                  <a:lnTo>
                    <a:pt x="324" y="2437"/>
                  </a:lnTo>
                  <a:lnTo>
                    <a:pt x="276" y="2442"/>
                  </a:lnTo>
                  <a:lnTo>
                    <a:pt x="274" y="2442"/>
                  </a:lnTo>
                  <a:lnTo>
                    <a:pt x="274" y="2442"/>
                  </a:lnTo>
                  <a:lnTo>
                    <a:pt x="260" y="2459"/>
                  </a:lnTo>
                  <a:lnTo>
                    <a:pt x="229" y="2407"/>
                  </a:lnTo>
                  <a:lnTo>
                    <a:pt x="227" y="2402"/>
                  </a:lnTo>
                  <a:lnTo>
                    <a:pt x="222" y="2407"/>
                  </a:lnTo>
                  <a:lnTo>
                    <a:pt x="196" y="2430"/>
                  </a:lnTo>
                  <a:lnTo>
                    <a:pt x="194" y="2433"/>
                  </a:lnTo>
                  <a:lnTo>
                    <a:pt x="194" y="2435"/>
                  </a:lnTo>
                  <a:lnTo>
                    <a:pt x="196" y="2475"/>
                  </a:lnTo>
                  <a:lnTo>
                    <a:pt x="184" y="2492"/>
                  </a:lnTo>
                  <a:lnTo>
                    <a:pt x="182" y="2492"/>
                  </a:lnTo>
                  <a:lnTo>
                    <a:pt x="182" y="2494"/>
                  </a:lnTo>
                  <a:lnTo>
                    <a:pt x="189" y="2516"/>
                  </a:lnTo>
                  <a:lnTo>
                    <a:pt x="191" y="2516"/>
                  </a:lnTo>
                  <a:lnTo>
                    <a:pt x="208" y="2530"/>
                  </a:lnTo>
                  <a:lnTo>
                    <a:pt x="208" y="2558"/>
                  </a:lnTo>
                  <a:lnTo>
                    <a:pt x="208" y="2558"/>
                  </a:lnTo>
                  <a:lnTo>
                    <a:pt x="208" y="2558"/>
                  </a:lnTo>
                  <a:lnTo>
                    <a:pt x="217" y="2608"/>
                  </a:lnTo>
                  <a:lnTo>
                    <a:pt x="215" y="2653"/>
                  </a:lnTo>
                  <a:lnTo>
                    <a:pt x="205" y="2728"/>
                  </a:lnTo>
                  <a:lnTo>
                    <a:pt x="205" y="2731"/>
                  </a:lnTo>
                  <a:lnTo>
                    <a:pt x="208" y="2731"/>
                  </a:lnTo>
                  <a:lnTo>
                    <a:pt x="217" y="2745"/>
                  </a:lnTo>
                  <a:lnTo>
                    <a:pt x="220" y="2747"/>
                  </a:lnTo>
                  <a:lnTo>
                    <a:pt x="222" y="2747"/>
                  </a:lnTo>
                  <a:lnTo>
                    <a:pt x="239" y="2740"/>
                  </a:lnTo>
                  <a:lnTo>
                    <a:pt x="248" y="2757"/>
                  </a:lnTo>
                  <a:lnTo>
                    <a:pt x="250" y="2762"/>
                  </a:lnTo>
                  <a:lnTo>
                    <a:pt x="250" y="2762"/>
                  </a:lnTo>
                  <a:lnTo>
                    <a:pt x="281" y="2811"/>
                  </a:lnTo>
                  <a:lnTo>
                    <a:pt x="281" y="2842"/>
                  </a:lnTo>
                  <a:lnTo>
                    <a:pt x="281" y="2844"/>
                  </a:lnTo>
                  <a:lnTo>
                    <a:pt x="312" y="2878"/>
                  </a:lnTo>
                  <a:lnTo>
                    <a:pt x="312" y="2878"/>
                  </a:lnTo>
                  <a:lnTo>
                    <a:pt x="317" y="2880"/>
                  </a:lnTo>
                  <a:lnTo>
                    <a:pt x="340" y="2908"/>
                  </a:lnTo>
                  <a:lnTo>
                    <a:pt x="343" y="2946"/>
                  </a:lnTo>
                  <a:lnTo>
                    <a:pt x="343" y="2949"/>
                  </a:lnTo>
                  <a:lnTo>
                    <a:pt x="343" y="2949"/>
                  </a:lnTo>
                  <a:lnTo>
                    <a:pt x="350" y="2960"/>
                  </a:lnTo>
                  <a:lnTo>
                    <a:pt x="350" y="2963"/>
                  </a:lnTo>
                  <a:lnTo>
                    <a:pt x="350" y="2963"/>
                  </a:lnTo>
                  <a:lnTo>
                    <a:pt x="352" y="3005"/>
                  </a:lnTo>
                  <a:lnTo>
                    <a:pt x="352" y="3008"/>
                  </a:lnTo>
                  <a:lnTo>
                    <a:pt x="354" y="3010"/>
                  </a:lnTo>
                  <a:lnTo>
                    <a:pt x="402" y="3031"/>
                  </a:lnTo>
                  <a:lnTo>
                    <a:pt x="402" y="3036"/>
                  </a:lnTo>
                  <a:lnTo>
                    <a:pt x="402" y="3038"/>
                  </a:lnTo>
                  <a:lnTo>
                    <a:pt x="402" y="3038"/>
                  </a:lnTo>
                  <a:lnTo>
                    <a:pt x="402" y="3043"/>
                  </a:lnTo>
                  <a:lnTo>
                    <a:pt x="402" y="3043"/>
                  </a:lnTo>
                  <a:lnTo>
                    <a:pt x="404" y="3050"/>
                  </a:lnTo>
                  <a:lnTo>
                    <a:pt x="404" y="3053"/>
                  </a:lnTo>
                  <a:lnTo>
                    <a:pt x="404" y="3055"/>
                  </a:lnTo>
                  <a:lnTo>
                    <a:pt x="418" y="3064"/>
                  </a:lnTo>
                  <a:lnTo>
                    <a:pt x="418" y="3064"/>
                  </a:lnTo>
                  <a:lnTo>
                    <a:pt x="421" y="3067"/>
                  </a:lnTo>
                  <a:lnTo>
                    <a:pt x="428" y="3091"/>
                  </a:lnTo>
                  <a:lnTo>
                    <a:pt x="432" y="3107"/>
                  </a:lnTo>
                  <a:lnTo>
                    <a:pt x="432" y="3107"/>
                  </a:lnTo>
                  <a:lnTo>
                    <a:pt x="418" y="3121"/>
                  </a:lnTo>
                  <a:lnTo>
                    <a:pt x="416" y="3121"/>
                  </a:lnTo>
                  <a:lnTo>
                    <a:pt x="416" y="3124"/>
                  </a:lnTo>
                  <a:lnTo>
                    <a:pt x="418" y="3162"/>
                  </a:lnTo>
                  <a:lnTo>
                    <a:pt x="421" y="3162"/>
                  </a:lnTo>
                  <a:lnTo>
                    <a:pt x="421" y="3164"/>
                  </a:lnTo>
                  <a:lnTo>
                    <a:pt x="454" y="3211"/>
                  </a:lnTo>
                  <a:lnTo>
                    <a:pt x="451" y="3261"/>
                  </a:lnTo>
                  <a:lnTo>
                    <a:pt x="444" y="3287"/>
                  </a:lnTo>
                  <a:lnTo>
                    <a:pt x="444" y="3287"/>
                  </a:lnTo>
                  <a:lnTo>
                    <a:pt x="447" y="3289"/>
                  </a:lnTo>
                  <a:lnTo>
                    <a:pt x="477" y="3327"/>
                  </a:lnTo>
                  <a:lnTo>
                    <a:pt x="480" y="3332"/>
                  </a:lnTo>
                  <a:lnTo>
                    <a:pt x="482" y="3330"/>
                  </a:lnTo>
                  <a:lnTo>
                    <a:pt x="496" y="3322"/>
                  </a:lnTo>
                  <a:lnTo>
                    <a:pt x="499" y="3322"/>
                  </a:lnTo>
                  <a:lnTo>
                    <a:pt x="499" y="3322"/>
                  </a:lnTo>
                  <a:lnTo>
                    <a:pt x="506" y="3311"/>
                  </a:lnTo>
                  <a:lnTo>
                    <a:pt x="520" y="3318"/>
                  </a:lnTo>
                  <a:lnTo>
                    <a:pt x="520" y="3318"/>
                  </a:lnTo>
                  <a:lnTo>
                    <a:pt x="522" y="3318"/>
                  </a:lnTo>
                  <a:lnTo>
                    <a:pt x="541" y="3325"/>
                  </a:lnTo>
                  <a:lnTo>
                    <a:pt x="544" y="3325"/>
                  </a:lnTo>
                  <a:lnTo>
                    <a:pt x="546" y="3325"/>
                  </a:lnTo>
                  <a:lnTo>
                    <a:pt x="567" y="3308"/>
                  </a:lnTo>
                  <a:lnTo>
                    <a:pt x="570" y="3308"/>
                  </a:lnTo>
                  <a:lnTo>
                    <a:pt x="570" y="3240"/>
                  </a:lnTo>
                  <a:lnTo>
                    <a:pt x="586" y="3150"/>
                  </a:lnTo>
                  <a:lnTo>
                    <a:pt x="645" y="3093"/>
                  </a:lnTo>
                  <a:lnTo>
                    <a:pt x="645" y="3093"/>
                  </a:lnTo>
                  <a:lnTo>
                    <a:pt x="645" y="3091"/>
                  </a:lnTo>
                  <a:lnTo>
                    <a:pt x="650" y="3031"/>
                  </a:lnTo>
                  <a:lnTo>
                    <a:pt x="650" y="3031"/>
                  </a:lnTo>
                  <a:lnTo>
                    <a:pt x="650" y="3029"/>
                  </a:lnTo>
                  <a:lnTo>
                    <a:pt x="645" y="3008"/>
                  </a:lnTo>
                  <a:lnTo>
                    <a:pt x="671" y="2986"/>
                  </a:lnTo>
                  <a:lnTo>
                    <a:pt x="671" y="2986"/>
                  </a:lnTo>
                  <a:lnTo>
                    <a:pt x="674" y="2986"/>
                  </a:lnTo>
                  <a:lnTo>
                    <a:pt x="711" y="2989"/>
                  </a:lnTo>
                  <a:lnTo>
                    <a:pt x="711" y="2989"/>
                  </a:lnTo>
                  <a:lnTo>
                    <a:pt x="714" y="2986"/>
                  </a:lnTo>
                  <a:lnTo>
                    <a:pt x="749" y="2970"/>
                  </a:lnTo>
                  <a:lnTo>
                    <a:pt x="752" y="2970"/>
                  </a:lnTo>
                  <a:lnTo>
                    <a:pt x="752" y="2970"/>
                  </a:lnTo>
                  <a:lnTo>
                    <a:pt x="752" y="2970"/>
                  </a:lnTo>
                  <a:lnTo>
                    <a:pt x="792" y="2984"/>
                  </a:lnTo>
                  <a:lnTo>
                    <a:pt x="792" y="2984"/>
                  </a:lnTo>
                  <a:lnTo>
                    <a:pt x="794" y="2984"/>
                  </a:lnTo>
                  <a:lnTo>
                    <a:pt x="896" y="2982"/>
                  </a:lnTo>
                  <a:lnTo>
                    <a:pt x="903" y="2982"/>
                  </a:lnTo>
                  <a:lnTo>
                    <a:pt x="901" y="2977"/>
                  </a:lnTo>
                  <a:lnTo>
                    <a:pt x="893" y="2941"/>
                  </a:lnTo>
                  <a:lnTo>
                    <a:pt x="915" y="2937"/>
                  </a:lnTo>
                  <a:lnTo>
                    <a:pt x="917" y="2937"/>
                  </a:lnTo>
                  <a:lnTo>
                    <a:pt x="919" y="2934"/>
                  </a:lnTo>
                  <a:lnTo>
                    <a:pt x="938" y="2823"/>
                  </a:lnTo>
                  <a:lnTo>
                    <a:pt x="938" y="2821"/>
                  </a:lnTo>
                  <a:lnTo>
                    <a:pt x="938" y="2818"/>
                  </a:lnTo>
                  <a:lnTo>
                    <a:pt x="919" y="2795"/>
                  </a:lnTo>
                  <a:lnTo>
                    <a:pt x="919" y="2795"/>
                  </a:lnTo>
                  <a:lnTo>
                    <a:pt x="917" y="2792"/>
                  </a:lnTo>
                  <a:lnTo>
                    <a:pt x="896" y="2788"/>
                  </a:lnTo>
                  <a:lnTo>
                    <a:pt x="898" y="2773"/>
                  </a:lnTo>
                  <a:lnTo>
                    <a:pt x="929" y="2745"/>
                  </a:lnTo>
                  <a:lnTo>
                    <a:pt x="931" y="2743"/>
                  </a:lnTo>
                  <a:lnTo>
                    <a:pt x="929" y="2738"/>
                  </a:lnTo>
                  <a:lnTo>
                    <a:pt x="905" y="2702"/>
                  </a:lnTo>
                  <a:lnTo>
                    <a:pt x="915" y="2698"/>
                  </a:lnTo>
                  <a:lnTo>
                    <a:pt x="931" y="2691"/>
                  </a:lnTo>
                  <a:lnTo>
                    <a:pt x="934" y="2688"/>
                  </a:lnTo>
                  <a:lnTo>
                    <a:pt x="936" y="2688"/>
                  </a:lnTo>
                  <a:lnTo>
                    <a:pt x="976" y="2674"/>
                  </a:lnTo>
                  <a:lnTo>
                    <a:pt x="979" y="2674"/>
                  </a:lnTo>
                  <a:lnTo>
                    <a:pt x="981" y="2672"/>
                  </a:lnTo>
                  <a:lnTo>
                    <a:pt x="986" y="2641"/>
                  </a:lnTo>
                  <a:lnTo>
                    <a:pt x="1019" y="2622"/>
                  </a:lnTo>
                  <a:lnTo>
                    <a:pt x="1057" y="2613"/>
                  </a:lnTo>
                  <a:lnTo>
                    <a:pt x="1057" y="2613"/>
                  </a:lnTo>
                  <a:lnTo>
                    <a:pt x="1071" y="2608"/>
                  </a:lnTo>
                  <a:lnTo>
                    <a:pt x="1071" y="2610"/>
                  </a:lnTo>
                  <a:lnTo>
                    <a:pt x="1092" y="2629"/>
                  </a:lnTo>
                  <a:lnTo>
                    <a:pt x="1092" y="2653"/>
                  </a:lnTo>
                  <a:lnTo>
                    <a:pt x="1085" y="2672"/>
                  </a:lnTo>
                  <a:lnTo>
                    <a:pt x="1085" y="2674"/>
                  </a:lnTo>
                  <a:lnTo>
                    <a:pt x="1085" y="2674"/>
                  </a:lnTo>
                  <a:lnTo>
                    <a:pt x="1099" y="2700"/>
                  </a:lnTo>
                  <a:lnTo>
                    <a:pt x="1102" y="2702"/>
                  </a:lnTo>
                  <a:lnTo>
                    <a:pt x="1104" y="2702"/>
                  </a:lnTo>
                  <a:lnTo>
                    <a:pt x="1132" y="2691"/>
                  </a:lnTo>
                  <a:lnTo>
                    <a:pt x="1132" y="2688"/>
                  </a:lnTo>
                  <a:lnTo>
                    <a:pt x="1135" y="2688"/>
                  </a:lnTo>
                  <a:lnTo>
                    <a:pt x="1146" y="2660"/>
                  </a:lnTo>
                  <a:lnTo>
                    <a:pt x="1161" y="2646"/>
                  </a:lnTo>
                  <a:lnTo>
                    <a:pt x="1196" y="2653"/>
                  </a:lnTo>
                  <a:lnTo>
                    <a:pt x="1198" y="2653"/>
                  </a:lnTo>
                  <a:lnTo>
                    <a:pt x="1201" y="2653"/>
                  </a:lnTo>
                  <a:lnTo>
                    <a:pt x="1220" y="2636"/>
                  </a:lnTo>
                  <a:lnTo>
                    <a:pt x="1232" y="2634"/>
                  </a:lnTo>
                  <a:lnTo>
                    <a:pt x="1241" y="2641"/>
                  </a:lnTo>
                  <a:lnTo>
                    <a:pt x="1243" y="2643"/>
                  </a:lnTo>
                  <a:lnTo>
                    <a:pt x="1246" y="2643"/>
                  </a:lnTo>
                  <a:lnTo>
                    <a:pt x="1284" y="2641"/>
                  </a:lnTo>
                  <a:lnTo>
                    <a:pt x="1284" y="2641"/>
                  </a:lnTo>
                  <a:lnTo>
                    <a:pt x="1284" y="2641"/>
                  </a:lnTo>
                  <a:lnTo>
                    <a:pt x="1312" y="2634"/>
                  </a:lnTo>
                  <a:lnTo>
                    <a:pt x="1329" y="2629"/>
                  </a:lnTo>
                  <a:lnTo>
                    <a:pt x="1329" y="2655"/>
                  </a:lnTo>
                  <a:lnTo>
                    <a:pt x="1329" y="2657"/>
                  </a:lnTo>
                  <a:lnTo>
                    <a:pt x="1329" y="2657"/>
                  </a:lnTo>
                  <a:lnTo>
                    <a:pt x="1343" y="2693"/>
                  </a:lnTo>
                  <a:lnTo>
                    <a:pt x="1345" y="2698"/>
                  </a:lnTo>
                  <a:lnTo>
                    <a:pt x="1347" y="2695"/>
                  </a:lnTo>
                  <a:lnTo>
                    <a:pt x="1366" y="2693"/>
                  </a:lnTo>
                  <a:lnTo>
                    <a:pt x="1366" y="2693"/>
                  </a:lnTo>
                  <a:lnTo>
                    <a:pt x="1369" y="2691"/>
                  </a:lnTo>
                  <a:lnTo>
                    <a:pt x="1378" y="2681"/>
                  </a:lnTo>
                  <a:lnTo>
                    <a:pt x="1397" y="2693"/>
                  </a:lnTo>
                  <a:lnTo>
                    <a:pt x="1397" y="2705"/>
                  </a:lnTo>
                  <a:lnTo>
                    <a:pt x="1390" y="2721"/>
                  </a:lnTo>
                  <a:lnTo>
                    <a:pt x="1390" y="2724"/>
                  </a:lnTo>
                  <a:lnTo>
                    <a:pt x="1390" y="2726"/>
                  </a:lnTo>
                  <a:lnTo>
                    <a:pt x="1399" y="2736"/>
                  </a:lnTo>
                  <a:lnTo>
                    <a:pt x="1399" y="2736"/>
                  </a:lnTo>
                  <a:lnTo>
                    <a:pt x="1402" y="2736"/>
                  </a:lnTo>
                  <a:lnTo>
                    <a:pt x="1423" y="2745"/>
                  </a:lnTo>
                  <a:lnTo>
                    <a:pt x="1433" y="2776"/>
                  </a:lnTo>
                  <a:lnTo>
                    <a:pt x="1442" y="2818"/>
                  </a:lnTo>
                  <a:lnTo>
                    <a:pt x="1433" y="2844"/>
                  </a:lnTo>
                  <a:lnTo>
                    <a:pt x="1430" y="2847"/>
                  </a:lnTo>
                  <a:lnTo>
                    <a:pt x="1444" y="2870"/>
                  </a:lnTo>
                  <a:lnTo>
                    <a:pt x="1444" y="2875"/>
                  </a:lnTo>
                  <a:lnTo>
                    <a:pt x="1449" y="2873"/>
                  </a:lnTo>
                  <a:lnTo>
                    <a:pt x="1477" y="2856"/>
                  </a:lnTo>
                  <a:lnTo>
                    <a:pt x="1485" y="2859"/>
                  </a:lnTo>
                  <a:lnTo>
                    <a:pt x="1492" y="2875"/>
                  </a:lnTo>
                  <a:lnTo>
                    <a:pt x="1499" y="2906"/>
                  </a:lnTo>
                  <a:lnTo>
                    <a:pt x="1499" y="2908"/>
                  </a:lnTo>
                  <a:lnTo>
                    <a:pt x="1501" y="2908"/>
                  </a:lnTo>
                  <a:lnTo>
                    <a:pt x="1518" y="2923"/>
                  </a:lnTo>
                  <a:lnTo>
                    <a:pt x="1522" y="2925"/>
                  </a:lnTo>
                  <a:lnTo>
                    <a:pt x="1525" y="2923"/>
                  </a:lnTo>
                  <a:lnTo>
                    <a:pt x="1546" y="2908"/>
                  </a:lnTo>
                  <a:lnTo>
                    <a:pt x="1563" y="2911"/>
                  </a:lnTo>
                  <a:lnTo>
                    <a:pt x="1600" y="2925"/>
                  </a:lnTo>
                  <a:lnTo>
                    <a:pt x="1598" y="2941"/>
                  </a:lnTo>
                  <a:lnTo>
                    <a:pt x="1598" y="2941"/>
                  </a:lnTo>
                  <a:lnTo>
                    <a:pt x="1598" y="2944"/>
                  </a:lnTo>
                  <a:lnTo>
                    <a:pt x="1607" y="2958"/>
                  </a:lnTo>
                  <a:lnTo>
                    <a:pt x="1607" y="2960"/>
                  </a:lnTo>
                  <a:lnTo>
                    <a:pt x="1610" y="2960"/>
                  </a:lnTo>
                  <a:lnTo>
                    <a:pt x="1631" y="2965"/>
                  </a:lnTo>
                  <a:lnTo>
                    <a:pt x="1634" y="2965"/>
                  </a:lnTo>
                  <a:lnTo>
                    <a:pt x="1634" y="2963"/>
                  </a:lnTo>
                  <a:lnTo>
                    <a:pt x="1648" y="2949"/>
                  </a:lnTo>
                  <a:lnTo>
                    <a:pt x="1662" y="2963"/>
                  </a:lnTo>
                  <a:lnTo>
                    <a:pt x="1662" y="2963"/>
                  </a:lnTo>
                  <a:lnTo>
                    <a:pt x="1662" y="2963"/>
                  </a:lnTo>
                  <a:lnTo>
                    <a:pt x="1681" y="2975"/>
                  </a:lnTo>
                  <a:lnTo>
                    <a:pt x="1678" y="3008"/>
                  </a:lnTo>
                  <a:lnTo>
                    <a:pt x="1676" y="3008"/>
                  </a:lnTo>
                  <a:lnTo>
                    <a:pt x="1678" y="3008"/>
                  </a:lnTo>
                  <a:lnTo>
                    <a:pt x="1683" y="3029"/>
                  </a:lnTo>
                  <a:lnTo>
                    <a:pt x="1683" y="3029"/>
                  </a:lnTo>
                  <a:lnTo>
                    <a:pt x="1683" y="3031"/>
                  </a:lnTo>
                  <a:lnTo>
                    <a:pt x="1704" y="3055"/>
                  </a:lnTo>
                  <a:lnTo>
                    <a:pt x="1707" y="3055"/>
                  </a:lnTo>
                  <a:lnTo>
                    <a:pt x="1707" y="3057"/>
                  </a:lnTo>
                  <a:lnTo>
                    <a:pt x="1726" y="3062"/>
                  </a:lnTo>
                  <a:lnTo>
                    <a:pt x="1728" y="3064"/>
                  </a:lnTo>
                  <a:lnTo>
                    <a:pt x="1730" y="3062"/>
                  </a:lnTo>
                  <a:lnTo>
                    <a:pt x="1747" y="3053"/>
                  </a:lnTo>
                  <a:lnTo>
                    <a:pt x="1759" y="3055"/>
                  </a:lnTo>
                  <a:lnTo>
                    <a:pt x="1768" y="3076"/>
                  </a:lnTo>
                  <a:lnTo>
                    <a:pt x="1768" y="3079"/>
                  </a:lnTo>
                  <a:lnTo>
                    <a:pt x="1771" y="3079"/>
                  </a:lnTo>
                  <a:lnTo>
                    <a:pt x="1816" y="3093"/>
                  </a:lnTo>
                  <a:lnTo>
                    <a:pt x="1818" y="3095"/>
                  </a:lnTo>
                  <a:lnTo>
                    <a:pt x="1820" y="3093"/>
                  </a:lnTo>
                  <a:lnTo>
                    <a:pt x="1839" y="3079"/>
                  </a:lnTo>
                  <a:lnTo>
                    <a:pt x="1842" y="3079"/>
                  </a:lnTo>
                  <a:lnTo>
                    <a:pt x="1842" y="3076"/>
                  </a:lnTo>
                  <a:lnTo>
                    <a:pt x="1860" y="3048"/>
                  </a:lnTo>
                  <a:lnTo>
                    <a:pt x="1863" y="3046"/>
                  </a:lnTo>
                  <a:lnTo>
                    <a:pt x="1860" y="3043"/>
                  </a:lnTo>
                  <a:lnTo>
                    <a:pt x="1827" y="2967"/>
                  </a:lnTo>
                  <a:lnTo>
                    <a:pt x="1825" y="2967"/>
                  </a:lnTo>
                  <a:lnTo>
                    <a:pt x="1825" y="2965"/>
                  </a:lnTo>
                  <a:lnTo>
                    <a:pt x="1825" y="2965"/>
                  </a:lnTo>
                  <a:lnTo>
                    <a:pt x="1839" y="2949"/>
                  </a:lnTo>
                  <a:lnTo>
                    <a:pt x="1884" y="2946"/>
                  </a:lnTo>
                  <a:lnTo>
                    <a:pt x="1886" y="2946"/>
                  </a:lnTo>
                  <a:lnTo>
                    <a:pt x="1886" y="2941"/>
                  </a:lnTo>
                  <a:lnTo>
                    <a:pt x="1891" y="2911"/>
                  </a:lnTo>
                  <a:lnTo>
                    <a:pt x="1910" y="2899"/>
                  </a:lnTo>
                  <a:lnTo>
                    <a:pt x="1931" y="2901"/>
                  </a:lnTo>
                  <a:lnTo>
                    <a:pt x="1957" y="2923"/>
                  </a:lnTo>
                  <a:lnTo>
                    <a:pt x="1962" y="2925"/>
                  </a:lnTo>
                  <a:lnTo>
                    <a:pt x="1965" y="2923"/>
                  </a:lnTo>
                  <a:lnTo>
                    <a:pt x="1981" y="2906"/>
                  </a:lnTo>
                  <a:lnTo>
                    <a:pt x="1983" y="2904"/>
                  </a:lnTo>
                  <a:lnTo>
                    <a:pt x="1981" y="2901"/>
                  </a:lnTo>
                  <a:lnTo>
                    <a:pt x="1962" y="2866"/>
                  </a:lnTo>
                  <a:lnTo>
                    <a:pt x="1953" y="2835"/>
                  </a:lnTo>
                  <a:lnTo>
                    <a:pt x="1974" y="2814"/>
                  </a:lnTo>
                  <a:lnTo>
                    <a:pt x="1991" y="2809"/>
                  </a:lnTo>
                  <a:lnTo>
                    <a:pt x="2021" y="2840"/>
                  </a:lnTo>
                  <a:lnTo>
                    <a:pt x="2021" y="2842"/>
                  </a:lnTo>
                  <a:lnTo>
                    <a:pt x="2024" y="2842"/>
                  </a:lnTo>
                  <a:lnTo>
                    <a:pt x="2090" y="2847"/>
                  </a:lnTo>
                  <a:lnTo>
                    <a:pt x="2092" y="2847"/>
                  </a:lnTo>
                  <a:lnTo>
                    <a:pt x="2095" y="2847"/>
                  </a:lnTo>
                  <a:lnTo>
                    <a:pt x="2163" y="2863"/>
                  </a:lnTo>
                  <a:lnTo>
                    <a:pt x="2201" y="2887"/>
                  </a:lnTo>
                  <a:lnTo>
                    <a:pt x="2203" y="2889"/>
                  </a:lnTo>
                  <a:lnTo>
                    <a:pt x="2208" y="2887"/>
                  </a:lnTo>
                  <a:lnTo>
                    <a:pt x="2227" y="2870"/>
                  </a:lnTo>
                  <a:lnTo>
                    <a:pt x="2260" y="2887"/>
                  </a:lnTo>
                  <a:lnTo>
                    <a:pt x="2260" y="2887"/>
                  </a:lnTo>
                  <a:lnTo>
                    <a:pt x="2260" y="2887"/>
                  </a:lnTo>
                  <a:lnTo>
                    <a:pt x="2378" y="2911"/>
                  </a:lnTo>
                  <a:lnTo>
                    <a:pt x="2378" y="2911"/>
                  </a:lnTo>
                  <a:lnTo>
                    <a:pt x="2381" y="2908"/>
                  </a:lnTo>
                  <a:lnTo>
                    <a:pt x="2423" y="2889"/>
                  </a:lnTo>
                  <a:lnTo>
                    <a:pt x="2423" y="2889"/>
                  </a:lnTo>
                  <a:lnTo>
                    <a:pt x="2426" y="2889"/>
                  </a:lnTo>
                  <a:lnTo>
                    <a:pt x="2456" y="2889"/>
                  </a:lnTo>
                  <a:lnTo>
                    <a:pt x="2485" y="2934"/>
                  </a:lnTo>
                  <a:lnTo>
                    <a:pt x="2485" y="2937"/>
                  </a:lnTo>
                  <a:lnTo>
                    <a:pt x="2487" y="2937"/>
                  </a:lnTo>
                  <a:lnTo>
                    <a:pt x="2511" y="2941"/>
                  </a:lnTo>
                  <a:lnTo>
                    <a:pt x="2513" y="2941"/>
                  </a:lnTo>
                  <a:lnTo>
                    <a:pt x="2515" y="2941"/>
                  </a:lnTo>
                  <a:lnTo>
                    <a:pt x="2530" y="2946"/>
                  </a:lnTo>
                  <a:lnTo>
                    <a:pt x="2530" y="2972"/>
                  </a:lnTo>
                  <a:lnTo>
                    <a:pt x="2520" y="2984"/>
                  </a:lnTo>
                  <a:lnTo>
                    <a:pt x="2518" y="2986"/>
                  </a:lnTo>
                  <a:lnTo>
                    <a:pt x="2520" y="2989"/>
                  </a:lnTo>
                  <a:lnTo>
                    <a:pt x="2525" y="3008"/>
                  </a:lnTo>
                  <a:lnTo>
                    <a:pt x="2504" y="3034"/>
                  </a:lnTo>
                  <a:lnTo>
                    <a:pt x="2501" y="3036"/>
                  </a:lnTo>
                  <a:lnTo>
                    <a:pt x="2501" y="3038"/>
                  </a:lnTo>
                  <a:lnTo>
                    <a:pt x="2506" y="3060"/>
                  </a:lnTo>
                  <a:lnTo>
                    <a:pt x="2508" y="3062"/>
                  </a:lnTo>
                  <a:lnTo>
                    <a:pt x="2511" y="3062"/>
                  </a:lnTo>
                  <a:lnTo>
                    <a:pt x="2560" y="3074"/>
                  </a:lnTo>
                  <a:lnTo>
                    <a:pt x="2563" y="3100"/>
                  </a:lnTo>
                  <a:lnTo>
                    <a:pt x="2563" y="3105"/>
                  </a:lnTo>
                  <a:lnTo>
                    <a:pt x="2567" y="3105"/>
                  </a:lnTo>
                  <a:lnTo>
                    <a:pt x="2591" y="3105"/>
                  </a:lnTo>
                  <a:lnTo>
                    <a:pt x="2610" y="3109"/>
                  </a:lnTo>
                  <a:lnTo>
                    <a:pt x="2627" y="3126"/>
                  </a:lnTo>
                  <a:lnTo>
                    <a:pt x="2601" y="3147"/>
                  </a:lnTo>
                  <a:lnTo>
                    <a:pt x="2601" y="3150"/>
                  </a:lnTo>
                  <a:lnTo>
                    <a:pt x="2601" y="3178"/>
                  </a:lnTo>
                  <a:lnTo>
                    <a:pt x="2605" y="3176"/>
                  </a:lnTo>
                  <a:lnTo>
                    <a:pt x="2631" y="3166"/>
                  </a:lnTo>
                  <a:lnTo>
                    <a:pt x="2655" y="3180"/>
                  </a:lnTo>
                  <a:lnTo>
                    <a:pt x="2657" y="3180"/>
                  </a:lnTo>
                  <a:lnTo>
                    <a:pt x="2657" y="3180"/>
                  </a:lnTo>
                  <a:lnTo>
                    <a:pt x="2681" y="3176"/>
                  </a:lnTo>
                  <a:lnTo>
                    <a:pt x="2681" y="3176"/>
                  </a:lnTo>
                  <a:lnTo>
                    <a:pt x="2683" y="3173"/>
                  </a:lnTo>
                  <a:lnTo>
                    <a:pt x="2700" y="3159"/>
                  </a:lnTo>
                  <a:lnTo>
                    <a:pt x="2752" y="3150"/>
                  </a:lnTo>
                  <a:lnTo>
                    <a:pt x="2754" y="3150"/>
                  </a:lnTo>
                  <a:lnTo>
                    <a:pt x="2757" y="3150"/>
                  </a:lnTo>
                  <a:lnTo>
                    <a:pt x="2809" y="3150"/>
                  </a:lnTo>
                  <a:lnTo>
                    <a:pt x="2790" y="3171"/>
                  </a:lnTo>
                  <a:lnTo>
                    <a:pt x="2787" y="3173"/>
                  </a:lnTo>
                  <a:lnTo>
                    <a:pt x="2790" y="3176"/>
                  </a:lnTo>
                  <a:lnTo>
                    <a:pt x="2844" y="3263"/>
                  </a:lnTo>
                  <a:lnTo>
                    <a:pt x="2844" y="3266"/>
                  </a:lnTo>
                  <a:lnTo>
                    <a:pt x="2844" y="3268"/>
                  </a:lnTo>
                  <a:lnTo>
                    <a:pt x="2906" y="3554"/>
                  </a:lnTo>
                  <a:lnTo>
                    <a:pt x="2906" y="3557"/>
                  </a:lnTo>
                  <a:lnTo>
                    <a:pt x="2910" y="3557"/>
                  </a:lnTo>
                  <a:lnTo>
                    <a:pt x="2941" y="3552"/>
                  </a:lnTo>
                  <a:lnTo>
                    <a:pt x="2943" y="3552"/>
                  </a:lnTo>
                  <a:lnTo>
                    <a:pt x="2946" y="3550"/>
                  </a:lnTo>
                  <a:lnTo>
                    <a:pt x="2965" y="3521"/>
                  </a:lnTo>
                  <a:lnTo>
                    <a:pt x="2981" y="3528"/>
                  </a:lnTo>
                  <a:lnTo>
                    <a:pt x="2986" y="3559"/>
                  </a:lnTo>
                  <a:lnTo>
                    <a:pt x="2986" y="3561"/>
                  </a:lnTo>
                  <a:lnTo>
                    <a:pt x="2988" y="3561"/>
                  </a:lnTo>
                  <a:lnTo>
                    <a:pt x="3057" y="3599"/>
                  </a:lnTo>
                  <a:lnTo>
                    <a:pt x="3057" y="3599"/>
                  </a:lnTo>
                  <a:lnTo>
                    <a:pt x="3059" y="3599"/>
                  </a:lnTo>
                  <a:lnTo>
                    <a:pt x="3111" y="3580"/>
                  </a:lnTo>
                  <a:lnTo>
                    <a:pt x="3137" y="3590"/>
                  </a:lnTo>
                  <a:lnTo>
                    <a:pt x="3156" y="3630"/>
                  </a:lnTo>
                  <a:lnTo>
                    <a:pt x="3156" y="3632"/>
                  </a:lnTo>
                  <a:lnTo>
                    <a:pt x="3156" y="3635"/>
                  </a:lnTo>
                  <a:lnTo>
                    <a:pt x="3161" y="3677"/>
                  </a:lnTo>
                  <a:lnTo>
                    <a:pt x="3161" y="3680"/>
                  </a:lnTo>
                  <a:lnTo>
                    <a:pt x="3163" y="3680"/>
                  </a:lnTo>
                  <a:lnTo>
                    <a:pt x="3201" y="3701"/>
                  </a:lnTo>
                  <a:lnTo>
                    <a:pt x="3201" y="3741"/>
                  </a:lnTo>
                  <a:lnTo>
                    <a:pt x="3201" y="3744"/>
                  </a:lnTo>
                  <a:lnTo>
                    <a:pt x="3206" y="3746"/>
                  </a:lnTo>
                  <a:lnTo>
                    <a:pt x="3244" y="3753"/>
                  </a:lnTo>
                  <a:lnTo>
                    <a:pt x="3258" y="3772"/>
                  </a:lnTo>
                  <a:lnTo>
                    <a:pt x="3260" y="3774"/>
                  </a:lnTo>
                  <a:lnTo>
                    <a:pt x="3265" y="3772"/>
                  </a:lnTo>
                  <a:lnTo>
                    <a:pt x="3303" y="3753"/>
                  </a:lnTo>
                  <a:lnTo>
                    <a:pt x="3310" y="3777"/>
                  </a:lnTo>
                  <a:lnTo>
                    <a:pt x="3310" y="3779"/>
                  </a:lnTo>
                  <a:lnTo>
                    <a:pt x="3312" y="3779"/>
                  </a:lnTo>
                  <a:lnTo>
                    <a:pt x="3341" y="3822"/>
                  </a:lnTo>
                  <a:lnTo>
                    <a:pt x="3341" y="3822"/>
                  </a:lnTo>
                  <a:lnTo>
                    <a:pt x="3343" y="3822"/>
                  </a:lnTo>
                  <a:lnTo>
                    <a:pt x="3388" y="3829"/>
                  </a:lnTo>
                  <a:lnTo>
                    <a:pt x="3390" y="3829"/>
                  </a:lnTo>
                  <a:lnTo>
                    <a:pt x="3393" y="3824"/>
                  </a:lnTo>
                  <a:lnTo>
                    <a:pt x="3404" y="3798"/>
                  </a:lnTo>
                  <a:lnTo>
                    <a:pt x="3461" y="3796"/>
                  </a:lnTo>
                  <a:lnTo>
                    <a:pt x="3464" y="3796"/>
                  </a:lnTo>
                  <a:lnTo>
                    <a:pt x="3464" y="3796"/>
                  </a:lnTo>
                  <a:lnTo>
                    <a:pt x="3504" y="3765"/>
                  </a:lnTo>
                  <a:lnTo>
                    <a:pt x="3504" y="3765"/>
                  </a:lnTo>
                  <a:lnTo>
                    <a:pt x="3506" y="3765"/>
                  </a:lnTo>
                  <a:lnTo>
                    <a:pt x="3664" y="3703"/>
                  </a:lnTo>
                  <a:lnTo>
                    <a:pt x="3717" y="3701"/>
                  </a:lnTo>
                  <a:lnTo>
                    <a:pt x="3726" y="3713"/>
                  </a:lnTo>
                  <a:lnTo>
                    <a:pt x="3726" y="3715"/>
                  </a:lnTo>
                  <a:lnTo>
                    <a:pt x="3728" y="3715"/>
                  </a:lnTo>
                  <a:lnTo>
                    <a:pt x="3811" y="3734"/>
                  </a:lnTo>
                  <a:lnTo>
                    <a:pt x="3816" y="3767"/>
                  </a:lnTo>
                  <a:lnTo>
                    <a:pt x="3818" y="3770"/>
                  </a:lnTo>
                  <a:lnTo>
                    <a:pt x="3818" y="3772"/>
                  </a:lnTo>
                  <a:lnTo>
                    <a:pt x="3851" y="3789"/>
                  </a:lnTo>
                  <a:lnTo>
                    <a:pt x="3851" y="3789"/>
                  </a:lnTo>
                  <a:lnTo>
                    <a:pt x="3854" y="3789"/>
                  </a:lnTo>
                  <a:lnTo>
                    <a:pt x="3943" y="3798"/>
                  </a:lnTo>
                  <a:lnTo>
                    <a:pt x="3977" y="3803"/>
                  </a:lnTo>
                  <a:lnTo>
                    <a:pt x="3996" y="3819"/>
                  </a:lnTo>
                  <a:lnTo>
                    <a:pt x="3996" y="3822"/>
                  </a:lnTo>
                  <a:lnTo>
                    <a:pt x="4000" y="3819"/>
                  </a:lnTo>
                  <a:lnTo>
                    <a:pt x="4029" y="3810"/>
                  </a:lnTo>
                  <a:lnTo>
                    <a:pt x="4029" y="3810"/>
                  </a:lnTo>
                  <a:lnTo>
                    <a:pt x="4029" y="3810"/>
                  </a:lnTo>
                  <a:lnTo>
                    <a:pt x="4055" y="3786"/>
                  </a:lnTo>
                  <a:lnTo>
                    <a:pt x="4057" y="3786"/>
                  </a:lnTo>
                  <a:lnTo>
                    <a:pt x="4057" y="3786"/>
                  </a:lnTo>
                  <a:lnTo>
                    <a:pt x="4076" y="3739"/>
                  </a:lnTo>
                  <a:lnTo>
                    <a:pt x="4076" y="3737"/>
                  </a:lnTo>
                  <a:lnTo>
                    <a:pt x="4074" y="3734"/>
                  </a:lnTo>
                  <a:lnTo>
                    <a:pt x="4045" y="3699"/>
                  </a:lnTo>
                  <a:lnTo>
                    <a:pt x="4048" y="3647"/>
                  </a:lnTo>
                  <a:lnTo>
                    <a:pt x="4064" y="3642"/>
                  </a:lnTo>
                  <a:lnTo>
                    <a:pt x="4069" y="3642"/>
                  </a:lnTo>
                  <a:lnTo>
                    <a:pt x="4069" y="3637"/>
                  </a:lnTo>
                  <a:lnTo>
                    <a:pt x="4069" y="3616"/>
                  </a:lnTo>
                  <a:lnTo>
                    <a:pt x="4090" y="3616"/>
                  </a:lnTo>
                  <a:lnTo>
                    <a:pt x="4095" y="3616"/>
                  </a:lnTo>
                  <a:lnTo>
                    <a:pt x="4102" y="3585"/>
                  </a:lnTo>
                  <a:lnTo>
                    <a:pt x="4204" y="3628"/>
                  </a:lnTo>
                  <a:lnTo>
                    <a:pt x="4206" y="3628"/>
                  </a:lnTo>
                  <a:lnTo>
                    <a:pt x="4206" y="3628"/>
                  </a:lnTo>
                  <a:lnTo>
                    <a:pt x="4298" y="3649"/>
                  </a:lnTo>
                  <a:lnTo>
                    <a:pt x="4317" y="3722"/>
                  </a:lnTo>
                  <a:lnTo>
                    <a:pt x="4319" y="3725"/>
                  </a:lnTo>
                  <a:lnTo>
                    <a:pt x="4319" y="3727"/>
                  </a:lnTo>
                  <a:lnTo>
                    <a:pt x="4390" y="3763"/>
                  </a:lnTo>
                  <a:lnTo>
                    <a:pt x="4393" y="3763"/>
                  </a:lnTo>
                  <a:lnTo>
                    <a:pt x="4393" y="3763"/>
                  </a:lnTo>
                  <a:lnTo>
                    <a:pt x="4442" y="3763"/>
                  </a:lnTo>
                  <a:lnTo>
                    <a:pt x="4442" y="3763"/>
                  </a:lnTo>
                  <a:lnTo>
                    <a:pt x="4445" y="3763"/>
                  </a:lnTo>
                  <a:lnTo>
                    <a:pt x="4513" y="3720"/>
                  </a:lnTo>
                  <a:lnTo>
                    <a:pt x="4565" y="3737"/>
                  </a:lnTo>
                  <a:lnTo>
                    <a:pt x="4565" y="3737"/>
                  </a:lnTo>
                  <a:lnTo>
                    <a:pt x="4568" y="3737"/>
                  </a:lnTo>
                  <a:lnTo>
                    <a:pt x="4622" y="3734"/>
                  </a:lnTo>
                  <a:lnTo>
                    <a:pt x="4634" y="3758"/>
                  </a:lnTo>
                  <a:lnTo>
                    <a:pt x="4636" y="3760"/>
                  </a:lnTo>
                  <a:lnTo>
                    <a:pt x="4639" y="3760"/>
                  </a:lnTo>
                  <a:lnTo>
                    <a:pt x="4672" y="3760"/>
                  </a:lnTo>
                  <a:lnTo>
                    <a:pt x="4674" y="3763"/>
                  </a:lnTo>
                  <a:lnTo>
                    <a:pt x="4676" y="3763"/>
                  </a:lnTo>
                  <a:lnTo>
                    <a:pt x="4693" y="3763"/>
                  </a:lnTo>
                  <a:lnTo>
                    <a:pt x="4714" y="3800"/>
                  </a:lnTo>
                  <a:lnTo>
                    <a:pt x="4714" y="3800"/>
                  </a:lnTo>
                  <a:lnTo>
                    <a:pt x="4717" y="3803"/>
                  </a:lnTo>
                  <a:lnTo>
                    <a:pt x="4880" y="3817"/>
                  </a:lnTo>
                  <a:lnTo>
                    <a:pt x="4880" y="3817"/>
                  </a:lnTo>
                  <a:lnTo>
                    <a:pt x="4882" y="3817"/>
                  </a:lnTo>
                  <a:lnTo>
                    <a:pt x="4989" y="3751"/>
                  </a:lnTo>
                  <a:lnTo>
                    <a:pt x="5022" y="3751"/>
                  </a:lnTo>
                  <a:lnTo>
                    <a:pt x="5026" y="3751"/>
                  </a:lnTo>
                  <a:lnTo>
                    <a:pt x="5026" y="3746"/>
                  </a:lnTo>
                  <a:lnTo>
                    <a:pt x="5038" y="3713"/>
                  </a:lnTo>
                  <a:lnTo>
                    <a:pt x="5088" y="3666"/>
                  </a:lnTo>
                  <a:lnTo>
                    <a:pt x="5159" y="3661"/>
                  </a:lnTo>
                  <a:lnTo>
                    <a:pt x="5180" y="3680"/>
                  </a:lnTo>
                  <a:lnTo>
                    <a:pt x="5182" y="3684"/>
                  </a:lnTo>
                  <a:lnTo>
                    <a:pt x="5187" y="3680"/>
                  </a:lnTo>
                  <a:lnTo>
                    <a:pt x="5216" y="3654"/>
                  </a:lnTo>
                  <a:lnTo>
                    <a:pt x="5343" y="3675"/>
                  </a:lnTo>
                  <a:lnTo>
                    <a:pt x="5348" y="3675"/>
                  </a:lnTo>
                  <a:lnTo>
                    <a:pt x="5348" y="3673"/>
                  </a:lnTo>
                  <a:lnTo>
                    <a:pt x="5367" y="3623"/>
                  </a:lnTo>
                  <a:lnTo>
                    <a:pt x="5409" y="3592"/>
                  </a:lnTo>
                  <a:lnTo>
                    <a:pt x="5414" y="3590"/>
                  </a:lnTo>
                  <a:lnTo>
                    <a:pt x="5412" y="3587"/>
                  </a:lnTo>
                  <a:lnTo>
                    <a:pt x="5393" y="3542"/>
                  </a:lnTo>
                  <a:lnTo>
                    <a:pt x="5414" y="3422"/>
                  </a:lnTo>
                  <a:lnTo>
                    <a:pt x="5445" y="3389"/>
                  </a:lnTo>
                  <a:lnTo>
                    <a:pt x="5447" y="3386"/>
                  </a:lnTo>
                  <a:lnTo>
                    <a:pt x="5447" y="3384"/>
                  </a:lnTo>
                  <a:lnTo>
                    <a:pt x="5424" y="3325"/>
                  </a:lnTo>
                  <a:lnTo>
                    <a:pt x="5424" y="3322"/>
                  </a:lnTo>
                  <a:lnTo>
                    <a:pt x="5421" y="3322"/>
                  </a:lnTo>
                  <a:lnTo>
                    <a:pt x="5381" y="3318"/>
                  </a:lnTo>
                  <a:lnTo>
                    <a:pt x="5409" y="3263"/>
                  </a:lnTo>
                  <a:lnTo>
                    <a:pt x="5468" y="3223"/>
                  </a:lnTo>
                  <a:lnTo>
                    <a:pt x="5468" y="3221"/>
                  </a:lnTo>
                  <a:lnTo>
                    <a:pt x="5471" y="3221"/>
                  </a:lnTo>
                  <a:lnTo>
                    <a:pt x="5554" y="3178"/>
                  </a:lnTo>
                  <a:lnTo>
                    <a:pt x="5615" y="3199"/>
                  </a:lnTo>
                  <a:lnTo>
                    <a:pt x="5617" y="3199"/>
                  </a:lnTo>
                  <a:lnTo>
                    <a:pt x="5617" y="3199"/>
                  </a:lnTo>
                  <a:lnTo>
                    <a:pt x="5693" y="3188"/>
                  </a:lnTo>
                  <a:lnTo>
                    <a:pt x="5807" y="3299"/>
                  </a:lnTo>
                  <a:lnTo>
                    <a:pt x="5946" y="3445"/>
                  </a:lnTo>
                  <a:lnTo>
                    <a:pt x="5948" y="3448"/>
                  </a:lnTo>
                  <a:lnTo>
                    <a:pt x="5951" y="3445"/>
                  </a:lnTo>
                  <a:lnTo>
                    <a:pt x="6005" y="3424"/>
                  </a:lnTo>
                  <a:lnTo>
                    <a:pt x="6038" y="3438"/>
                  </a:lnTo>
                  <a:lnTo>
                    <a:pt x="6041" y="3441"/>
                  </a:lnTo>
                  <a:lnTo>
                    <a:pt x="6041" y="3438"/>
                  </a:lnTo>
                  <a:lnTo>
                    <a:pt x="6064" y="3429"/>
                  </a:lnTo>
                  <a:lnTo>
                    <a:pt x="6109" y="3443"/>
                  </a:lnTo>
                  <a:lnTo>
                    <a:pt x="6112" y="3443"/>
                  </a:lnTo>
                  <a:lnTo>
                    <a:pt x="6112" y="3443"/>
                  </a:lnTo>
                  <a:lnTo>
                    <a:pt x="6138" y="3438"/>
                  </a:lnTo>
                  <a:lnTo>
                    <a:pt x="6138" y="3438"/>
                  </a:lnTo>
                  <a:lnTo>
                    <a:pt x="6173" y="3498"/>
                  </a:lnTo>
                  <a:lnTo>
                    <a:pt x="6175" y="3498"/>
                  </a:lnTo>
                  <a:lnTo>
                    <a:pt x="6175" y="3498"/>
                  </a:lnTo>
                  <a:lnTo>
                    <a:pt x="6213" y="3533"/>
                  </a:lnTo>
                  <a:lnTo>
                    <a:pt x="6216" y="3535"/>
                  </a:lnTo>
                  <a:lnTo>
                    <a:pt x="6220" y="3533"/>
                  </a:lnTo>
                  <a:lnTo>
                    <a:pt x="6303" y="3493"/>
                  </a:lnTo>
                  <a:lnTo>
                    <a:pt x="6305" y="3493"/>
                  </a:lnTo>
                  <a:lnTo>
                    <a:pt x="6305" y="3490"/>
                  </a:lnTo>
                  <a:lnTo>
                    <a:pt x="6317" y="3455"/>
                  </a:lnTo>
                  <a:lnTo>
                    <a:pt x="6379" y="3386"/>
                  </a:lnTo>
                  <a:lnTo>
                    <a:pt x="6410" y="3372"/>
                  </a:lnTo>
                  <a:lnTo>
                    <a:pt x="6443" y="3424"/>
                  </a:lnTo>
                  <a:lnTo>
                    <a:pt x="6431" y="3462"/>
                  </a:lnTo>
                  <a:lnTo>
                    <a:pt x="6431" y="3462"/>
                  </a:lnTo>
                  <a:lnTo>
                    <a:pt x="6431" y="3464"/>
                  </a:lnTo>
                  <a:lnTo>
                    <a:pt x="6450" y="3521"/>
                  </a:lnTo>
                  <a:lnTo>
                    <a:pt x="6452" y="3524"/>
                  </a:lnTo>
                  <a:lnTo>
                    <a:pt x="6450" y="3524"/>
                  </a:lnTo>
                  <a:lnTo>
                    <a:pt x="6445" y="3668"/>
                  </a:lnTo>
                  <a:lnTo>
                    <a:pt x="6445" y="3670"/>
                  </a:lnTo>
                  <a:lnTo>
                    <a:pt x="6447" y="3670"/>
                  </a:lnTo>
                  <a:lnTo>
                    <a:pt x="6469" y="3708"/>
                  </a:lnTo>
                  <a:lnTo>
                    <a:pt x="6374" y="3718"/>
                  </a:lnTo>
                  <a:lnTo>
                    <a:pt x="6372" y="3718"/>
                  </a:lnTo>
                  <a:lnTo>
                    <a:pt x="6372" y="3720"/>
                  </a:lnTo>
                  <a:lnTo>
                    <a:pt x="6339" y="3793"/>
                  </a:lnTo>
                  <a:lnTo>
                    <a:pt x="6336" y="3796"/>
                  </a:lnTo>
                  <a:lnTo>
                    <a:pt x="6339" y="3798"/>
                  </a:lnTo>
                  <a:lnTo>
                    <a:pt x="6431" y="3893"/>
                  </a:lnTo>
                  <a:lnTo>
                    <a:pt x="6433" y="3928"/>
                  </a:lnTo>
                  <a:lnTo>
                    <a:pt x="6436" y="3938"/>
                  </a:lnTo>
                  <a:lnTo>
                    <a:pt x="6443" y="3931"/>
                  </a:lnTo>
                  <a:lnTo>
                    <a:pt x="6492" y="3883"/>
                  </a:lnTo>
                  <a:lnTo>
                    <a:pt x="6580" y="3883"/>
                  </a:lnTo>
                  <a:lnTo>
                    <a:pt x="6580" y="3883"/>
                  </a:lnTo>
                  <a:lnTo>
                    <a:pt x="6582" y="3883"/>
                  </a:lnTo>
                  <a:lnTo>
                    <a:pt x="6646" y="3831"/>
                  </a:lnTo>
                  <a:lnTo>
                    <a:pt x="6646" y="3829"/>
                  </a:lnTo>
                  <a:lnTo>
                    <a:pt x="6648" y="3829"/>
                  </a:lnTo>
                  <a:lnTo>
                    <a:pt x="6686" y="3753"/>
                  </a:lnTo>
                  <a:lnTo>
                    <a:pt x="6686" y="3751"/>
                  </a:lnTo>
                  <a:lnTo>
                    <a:pt x="6686" y="3751"/>
                  </a:lnTo>
                  <a:lnTo>
                    <a:pt x="6705" y="3540"/>
                  </a:lnTo>
                  <a:lnTo>
                    <a:pt x="6731" y="3431"/>
                  </a:lnTo>
                  <a:lnTo>
                    <a:pt x="6731" y="3431"/>
                  </a:lnTo>
                  <a:lnTo>
                    <a:pt x="6731" y="3429"/>
                  </a:lnTo>
                  <a:lnTo>
                    <a:pt x="6712" y="3301"/>
                  </a:lnTo>
                  <a:lnTo>
                    <a:pt x="6712" y="3299"/>
                  </a:lnTo>
                  <a:lnTo>
                    <a:pt x="6712" y="3296"/>
                  </a:lnTo>
                  <a:lnTo>
                    <a:pt x="6724" y="3152"/>
                  </a:lnTo>
                  <a:lnTo>
                    <a:pt x="6724" y="3150"/>
                  </a:lnTo>
                  <a:lnTo>
                    <a:pt x="6724" y="3150"/>
                  </a:lnTo>
                  <a:lnTo>
                    <a:pt x="6707" y="3105"/>
                  </a:lnTo>
                  <a:lnTo>
                    <a:pt x="6707" y="3105"/>
                  </a:lnTo>
                  <a:lnTo>
                    <a:pt x="6707" y="3102"/>
                  </a:lnTo>
                  <a:lnTo>
                    <a:pt x="6636" y="2958"/>
                  </a:lnTo>
                  <a:lnTo>
                    <a:pt x="6636" y="2958"/>
                  </a:lnTo>
                  <a:lnTo>
                    <a:pt x="6636" y="2956"/>
                  </a:lnTo>
                  <a:lnTo>
                    <a:pt x="6613" y="2930"/>
                  </a:lnTo>
                  <a:lnTo>
                    <a:pt x="6592" y="2828"/>
                  </a:lnTo>
                  <a:lnTo>
                    <a:pt x="6592" y="2828"/>
                  </a:lnTo>
                  <a:lnTo>
                    <a:pt x="6592" y="2828"/>
                  </a:lnTo>
                  <a:lnTo>
                    <a:pt x="6582" y="2799"/>
                  </a:lnTo>
                  <a:lnTo>
                    <a:pt x="6641" y="2833"/>
                  </a:lnTo>
                  <a:lnTo>
                    <a:pt x="6663" y="2894"/>
                  </a:lnTo>
                  <a:lnTo>
                    <a:pt x="6665" y="2894"/>
                  </a:lnTo>
                  <a:lnTo>
                    <a:pt x="6665" y="2894"/>
                  </a:lnTo>
                  <a:lnTo>
                    <a:pt x="6700" y="2939"/>
                  </a:lnTo>
                  <a:lnTo>
                    <a:pt x="6743" y="3010"/>
                  </a:lnTo>
                  <a:lnTo>
                    <a:pt x="6774" y="3060"/>
                  </a:lnTo>
                  <a:lnTo>
                    <a:pt x="6774" y="3060"/>
                  </a:lnTo>
                  <a:lnTo>
                    <a:pt x="6776" y="3060"/>
                  </a:lnTo>
                  <a:lnTo>
                    <a:pt x="6809" y="3088"/>
                  </a:lnTo>
                  <a:lnTo>
                    <a:pt x="6821" y="3119"/>
                  </a:lnTo>
                  <a:lnTo>
                    <a:pt x="6821" y="3119"/>
                  </a:lnTo>
                  <a:lnTo>
                    <a:pt x="6830" y="3147"/>
                  </a:lnTo>
                  <a:lnTo>
                    <a:pt x="6830" y="3147"/>
                  </a:lnTo>
                  <a:lnTo>
                    <a:pt x="6833" y="3150"/>
                  </a:lnTo>
                  <a:lnTo>
                    <a:pt x="6875" y="3169"/>
                  </a:lnTo>
                  <a:lnTo>
                    <a:pt x="6880" y="3211"/>
                  </a:lnTo>
                  <a:lnTo>
                    <a:pt x="6880" y="3211"/>
                  </a:lnTo>
                  <a:lnTo>
                    <a:pt x="6882" y="3214"/>
                  </a:lnTo>
                  <a:lnTo>
                    <a:pt x="6927" y="3270"/>
                  </a:lnTo>
                  <a:lnTo>
                    <a:pt x="6934" y="3280"/>
                  </a:lnTo>
                  <a:lnTo>
                    <a:pt x="6934" y="3268"/>
                  </a:lnTo>
                  <a:lnTo>
                    <a:pt x="6939" y="3218"/>
                  </a:lnTo>
                  <a:lnTo>
                    <a:pt x="6939" y="3218"/>
                  </a:lnTo>
                  <a:lnTo>
                    <a:pt x="6939" y="3216"/>
                  </a:lnTo>
                  <a:lnTo>
                    <a:pt x="6934" y="3183"/>
                  </a:lnTo>
                  <a:lnTo>
                    <a:pt x="6965" y="3180"/>
                  </a:lnTo>
                  <a:lnTo>
                    <a:pt x="6965" y="3180"/>
                  </a:lnTo>
                  <a:lnTo>
                    <a:pt x="6965" y="3180"/>
                  </a:lnTo>
                  <a:lnTo>
                    <a:pt x="6977" y="3176"/>
                  </a:lnTo>
                  <a:lnTo>
                    <a:pt x="7010" y="3192"/>
                  </a:lnTo>
                  <a:lnTo>
                    <a:pt x="7022" y="3199"/>
                  </a:lnTo>
                  <a:lnTo>
                    <a:pt x="7015" y="3185"/>
                  </a:lnTo>
                  <a:lnTo>
                    <a:pt x="6989" y="3128"/>
                  </a:lnTo>
                  <a:lnTo>
                    <a:pt x="6986" y="3126"/>
                  </a:lnTo>
                  <a:lnTo>
                    <a:pt x="6946" y="3126"/>
                  </a:lnTo>
                  <a:lnTo>
                    <a:pt x="6904" y="3109"/>
                  </a:lnTo>
                  <a:lnTo>
                    <a:pt x="6859" y="3076"/>
                  </a:lnTo>
                  <a:lnTo>
                    <a:pt x="6828" y="2998"/>
                  </a:lnTo>
                  <a:lnTo>
                    <a:pt x="6811" y="2951"/>
                  </a:lnTo>
                  <a:lnTo>
                    <a:pt x="6845" y="2932"/>
                  </a:lnTo>
                  <a:lnTo>
                    <a:pt x="6913" y="2927"/>
                  </a:lnTo>
                  <a:lnTo>
                    <a:pt x="6927" y="2927"/>
                  </a:lnTo>
                  <a:lnTo>
                    <a:pt x="6915" y="2920"/>
                  </a:lnTo>
                  <a:lnTo>
                    <a:pt x="6759" y="2816"/>
                  </a:lnTo>
                  <a:lnTo>
                    <a:pt x="6651" y="2717"/>
                  </a:lnTo>
                  <a:lnTo>
                    <a:pt x="6601" y="2622"/>
                  </a:lnTo>
                  <a:lnTo>
                    <a:pt x="6601" y="2622"/>
                  </a:lnTo>
                  <a:lnTo>
                    <a:pt x="6599" y="2622"/>
                  </a:lnTo>
                  <a:lnTo>
                    <a:pt x="6530" y="2572"/>
                  </a:lnTo>
                  <a:lnTo>
                    <a:pt x="6499" y="2532"/>
                  </a:lnTo>
                  <a:lnTo>
                    <a:pt x="6497" y="2530"/>
                  </a:lnTo>
                  <a:lnTo>
                    <a:pt x="6492" y="2532"/>
                  </a:lnTo>
                  <a:lnTo>
                    <a:pt x="6471" y="2542"/>
                  </a:lnTo>
                  <a:lnTo>
                    <a:pt x="6469" y="2542"/>
                  </a:lnTo>
                  <a:lnTo>
                    <a:pt x="6469" y="2544"/>
                  </a:lnTo>
                  <a:lnTo>
                    <a:pt x="6464" y="2568"/>
                  </a:lnTo>
                  <a:lnTo>
                    <a:pt x="6464" y="2572"/>
                  </a:lnTo>
                  <a:lnTo>
                    <a:pt x="6466" y="2572"/>
                  </a:lnTo>
                  <a:lnTo>
                    <a:pt x="6506" y="2601"/>
                  </a:lnTo>
                  <a:lnTo>
                    <a:pt x="6525" y="2631"/>
                  </a:lnTo>
                  <a:lnTo>
                    <a:pt x="6516" y="2641"/>
                  </a:lnTo>
                  <a:lnTo>
                    <a:pt x="6499" y="2639"/>
                  </a:lnTo>
                  <a:lnTo>
                    <a:pt x="6495" y="2636"/>
                  </a:lnTo>
                  <a:lnTo>
                    <a:pt x="6495" y="2641"/>
                  </a:lnTo>
                  <a:lnTo>
                    <a:pt x="6488" y="2669"/>
                  </a:lnTo>
                  <a:lnTo>
                    <a:pt x="6488" y="2672"/>
                  </a:lnTo>
                  <a:lnTo>
                    <a:pt x="6490" y="2674"/>
                  </a:lnTo>
                  <a:lnTo>
                    <a:pt x="6528" y="2702"/>
                  </a:lnTo>
                  <a:lnTo>
                    <a:pt x="6563" y="2783"/>
                  </a:lnTo>
                  <a:lnTo>
                    <a:pt x="6518" y="2764"/>
                  </a:lnTo>
                  <a:lnTo>
                    <a:pt x="6502" y="2745"/>
                  </a:lnTo>
                  <a:lnTo>
                    <a:pt x="6516" y="2714"/>
                  </a:lnTo>
                  <a:lnTo>
                    <a:pt x="6518" y="2710"/>
                  </a:lnTo>
                  <a:lnTo>
                    <a:pt x="6514" y="2707"/>
                  </a:lnTo>
                  <a:lnTo>
                    <a:pt x="6476" y="2693"/>
                  </a:lnTo>
                  <a:lnTo>
                    <a:pt x="6473" y="2693"/>
                  </a:lnTo>
                  <a:lnTo>
                    <a:pt x="6473" y="2693"/>
                  </a:lnTo>
                  <a:lnTo>
                    <a:pt x="6391" y="2676"/>
                  </a:lnTo>
                  <a:lnTo>
                    <a:pt x="6391" y="2676"/>
                  </a:lnTo>
                  <a:lnTo>
                    <a:pt x="6388" y="2676"/>
                  </a:lnTo>
                  <a:lnTo>
                    <a:pt x="6324" y="2712"/>
                  </a:lnTo>
                  <a:lnTo>
                    <a:pt x="6322" y="2712"/>
                  </a:lnTo>
                  <a:lnTo>
                    <a:pt x="6322" y="2714"/>
                  </a:lnTo>
                  <a:lnTo>
                    <a:pt x="6301" y="2802"/>
                  </a:lnTo>
                  <a:lnTo>
                    <a:pt x="6279" y="2776"/>
                  </a:lnTo>
                  <a:lnTo>
                    <a:pt x="6277" y="2771"/>
                  </a:lnTo>
                  <a:lnTo>
                    <a:pt x="6272" y="2776"/>
                  </a:lnTo>
                  <a:lnTo>
                    <a:pt x="6246" y="2809"/>
                  </a:lnTo>
                  <a:lnTo>
                    <a:pt x="6225" y="2740"/>
                  </a:lnTo>
                  <a:lnTo>
                    <a:pt x="6223" y="2736"/>
                  </a:lnTo>
                  <a:lnTo>
                    <a:pt x="6218" y="2738"/>
                  </a:lnTo>
                  <a:lnTo>
                    <a:pt x="6164" y="2771"/>
                  </a:lnTo>
                  <a:lnTo>
                    <a:pt x="6126" y="2764"/>
                  </a:lnTo>
                  <a:lnTo>
                    <a:pt x="6126" y="2726"/>
                  </a:lnTo>
                  <a:lnTo>
                    <a:pt x="6185" y="2579"/>
                  </a:lnTo>
                  <a:lnTo>
                    <a:pt x="6185" y="2577"/>
                  </a:lnTo>
                  <a:lnTo>
                    <a:pt x="6187" y="2577"/>
                  </a:lnTo>
                  <a:lnTo>
                    <a:pt x="6201" y="2428"/>
                  </a:lnTo>
                  <a:lnTo>
                    <a:pt x="6218" y="2357"/>
                  </a:lnTo>
                  <a:lnTo>
                    <a:pt x="6218" y="2357"/>
                  </a:lnTo>
                  <a:lnTo>
                    <a:pt x="6218" y="2355"/>
                  </a:lnTo>
                  <a:lnTo>
                    <a:pt x="6204" y="2298"/>
                  </a:lnTo>
                  <a:lnTo>
                    <a:pt x="6223" y="2246"/>
                  </a:lnTo>
                  <a:lnTo>
                    <a:pt x="6223" y="2246"/>
                  </a:lnTo>
                  <a:lnTo>
                    <a:pt x="6223" y="2243"/>
                  </a:lnTo>
                  <a:lnTo>
                    <a:pt x="6216" y="2189"/>
                  </a:lnTo>
                  <a:lnTo>
                    <a:pt x="6336" y="2071"/>
                  </a:lnTo>
                  <a:lnTo>
                    <a:pt x="6374" y="2078"/>
                  </a:lnTo>
                  <a:lnTo>
                    <a:pt x="6376" y="2078"/>
                  </a:lnTo>
                  <a:lnTo>
                    <a:pt x="6379" y="2073"/>
                  </a:lnTo>
                  <a:lnTo>
                    <a:pt x="6384" y="2059"/>
                  </a:lnTo>
                  <a:lnTo>
                    <a:pt x="6384" y="2056"/>
                  </a:lnTo>
                  <a:lnTo>
                    <a:pt x="6381" y="2054"/>
                  </a:lnTo>
                  <a:lnTo>
                    <a:pt x="6374" y="2042"/>
                  </a:lnTo>
                  <a:lnTo>
                    <a:pt x="6386" y="2033"/>
                  </a:lnTo>
                  <a:lnTo>
                    <a:pt x="6388" y="2033"/>
                  </a:lnTo>
                  <a:lnTo>
                    <a:pt x="6391" y="2030"/>
                  </a:lnTo>
                  <a:lnTo>
                    <a:pt x="6424" y="2009"/>
                  </a:lnTo>
                  <a:lnTo>
                    <a:pt x="6424" y="2009"/>
                  </a:lnTo>
                  <a:lnTo>
                    <a:pt x="6424" y="2009"/>
                  </a:lnTo>
                  <a:lnTo>
                    <a:pt x="6445" y="1990"/>
                  </a:lnTo>
                  <a:lnTo>
                    <a:pt x="6476" y="1983"/>
                  </a:lnTo>
                  <a:lnTo>
                    <a:pt x="6480" y="1983"/>
                  </a:lnTo>
                  <a:lnTo>
                    <a:pt x="6478" y="1978"/>
                  </a:lnTo>
                  <a:lnTo>
                    <a:pt x="6469" y="1919"/>
                  </a:lnTo>
                  <a:lnTo>
                    <a:pt x="6521" y="1903"/>
                  </a:lnTo>
                  <a:lnTo>
                    <a:pt x="6521" y="1903"/>
                  </a:lnTo>
                  <a:lnTo>
                    <a:pt x="6521" y="1903"/>
                  </a:lnTo>
                  <a:lnTo>
                    <a:pt x="6563" y="1865"/>
                  </a:lnTo>
                  <a:lnTo>
                    <a:pt x="6589" y="1865"/>
                  </a:lnTo>
                  <a:lnTo>
                    <a:pt x="6566" y="1898"/>
                  </a:lnTo>
                  <a:lnTo>
                    <a:pt x="6563" y="1903"/>
                  </a:lnTo>
                  <a:lnTo>
                    <a:pt x="6568" y="1905"/>
                  </a:lnTo>
                  <a:lnTo>
                    <a:pt x="6594" y="1929"/>
                  </a:lnTo>
                  <a:lnTo>
                    <a:pt x="6599" y="1931"/>
                  </a:lnTo>
                  <a:lnTo>
                    <a:pt x="6601" y="1926"/>
                  </a:lnTo>
                  <a:lnTo>
                    <a:pt x="6641" y="1884"/>
                  </a:lnTo>
                  <a:lnTo>
                    <a:pt x="6641" y="1881"/>
                  </a:lnTo>
                  <a:lnTo>
                    <a:pt x="6641" y="1881"/>
                  </a:lnTo>
                  <a:lnTo>
                    <a:pt x="6651" y="1813"/>
                  </a:lnTo>
                  <a:lnTo>
                    <a:pt x="6684" y="1801"/>
                  </a:lnTo>
                  <a:lnTo>
                    <a:pt x="6686" y="1799"/>
                  </a:lnTo>
                  <a:lnTo>
                    <a:pt x="6686" y="1799"/>
                  </a:lnTo>
                  <a:lnTo>
                    <a:pt x="6715" y="1761"/>
                  </a:lnTo>
                  <a:lnTo>
                    <a:pt x="6717" y="1758"/>
                  </a:lnTo>
                  <a:lnTo>
                    <a:pt x="6715" y="1756"/>
                  </a:lnTo>
                  <a:lnTo>
                    <a:pt x="6684" y="1732"/>
                  </a:lnTo>
                  <a:lnTo>
                    <a:pt x="6681" y="1730"/>
                  </a:lnTo>
                  <a:lnTo>
                    <a:pt x="6679" y="1735"/>
                  </a:lnTo>
                  <a:lnTo>
                    <a:pt x="6655" y="1761"/>
                  </a:lnTo>
                  <a:lnTo>
                    <a:pt x="6634" y="1739"/>
                  </a:lnTo>
                  <a:lnTo>
                    <a:pt x="6625" y="1614"/>
                  </a:lnTo>
                  <a:lnTo>
                    <a:pt x="6625" y="1614"/>
                  </a:lnTo>
                  <a:lnTo>
                    <a:pt x="6625" y="1614"/>
                  </a:lnTo>
                  <a:lnTo>
                    <a:pt x="6603" y="1541"/>
                  </a:lnTo>
                  <a:lnTo>
                    <a:pt x="6610" y="1486"/>
                  </a:lnTo>
                  <a:lnTo>
                    <a:pt x="6653" y="1422"/>
                  </a:lnTo>
                  <a:lnTo>
                    <a:pt x="6677" y="1422"/>
                  </a:lnTo>
                  <a:lnTo>
                    <a:pt x="6679" y="1422"/>
                  </a:lnTo>
                  <a:lnTo>
                    <a:pt x="6681" y="1420"/>
                  </a:lnTo>
                  <a:lnTo>
                    <a:pt x="6691" y="1392"/>
                  </a:lnTo>
                  <a:lnTo>
                    <a:pt x="6738" y="1455"/>
                  </a:lnTo>
                  <a:lnTo>
                    <a:pt x="6741" y="1458"/>
                  </a:lnTo>
                  <a:lnTo>
                    <a:pt x="6743" y="1458"/>
                  </a:lnTo>
                  <a:lnTo>
                    <a:pt x="6781" y="1451"/>
                  </a:lnTo>
                  <a:lnTo>
                    <a:pt x="6783" y="1451"/>
                  </a:lnTo>
                  <a:lnTo>
                    <a:pt x="6783" y="1448"/>
                  </a:lnTo>
                  <a:lnTo>
                    <a:pt x="6785" y="1420"/>
                  </a:lnTo>
                  <a:lnTo>
                    <a:pt x="6785" y="1420"/>
                  </a:lnTo>
                  <a:lnTo>
                    <a:pt x="6785" y="1420"/>
                  </a:lnTo>
                  <a:lnTo>
                    <a:pt x="6778" y="1363"/>
                  </a:lnTo>
                  <a:lnTo>
                    <a:pt x="6778" y="1363"/>
                  </a:lnTo>
                  <a:lnTo>
                    <a:pt x="6769" y="1325"/>
                  </a:lnTo>
                  <a:lnTo>
                    <a:pt x="6769" y="1323"/>
                  </a:lnTo>
                  <a:lnTo>
                    <a:pt x="6790" y="1302"/>
                  </a:lnTo>
                  <a:lnTo>
                    <a:pt x="6795" y="1299"/>
                  </a:lnTo>
                  <a:lnTo>
                    <a:pt x="6790" y="1297"/>
                  </a:lnTo>
                  <a:lnTo>
                    <a:pt x="6729" y="1223"/>
                  </a:lnTo>
                  <a:lnTo>
                    <a:pt x="6743" y="1179"/>
                  </a:lnTo>
                  <a:lnTo>
                    <a:pt x="6788" y="1162"/>
                  </a:lnTo>
                  <a:lnTo>
                    <a:pt x="6764" y="1200"/>
                  </a:lnTo>
                  <a:lnTo>
                    <a:pt x="6764" y="1200"/>
                  </a:lnTo>
                  <a:lnTo>
                    <a:pt x="6764" y="1202"/>
                  </a:lnTo>
                  <a:lnTo>
                    <a:pt x="6771" y="1240"/>
                  </a:lnTo>
                  <a:lnTo>
                    <a:pt x="6771" y="1240"/>
                  </a:lnTo>
                  <a:lnTo>
                    <a:pt x="6774" y="1242"/>
                  </a:lnTo>
                  <a:lnTo>
                    <a:pt x="6821" y="1276"/>
                  </a:lnTo>
                  <a:lnTo>
                    <a:pt x="6821" y="1276"/>
                  </a:lnTo>
                  <a:lnTo>
                    <a:pt x="6823" y="1276"/>
                  </a:lnTo>
                  <a:lnTo>
                    <a:pt x="6840" y="1278"/>
                  </a:lnTo>
                  <a:lnTo>
                    <a:pt x="6840" y="1309"/>
                  </a:lnTo>
                  <a:lnTo>
                    <a:pt x="6840" y="1311"/>
                  </a:lnTo>
                  <a:lnTo>
                    <a:pt x="6845" y="1311"/>
                  </a:lnTo>
                  <a:lnTo>
                    <a:pt x="6861" y="1316"/>
                  </a:lnTo>
                  <a:lnTo>
                    <a:pt x="6842" y="1410"/>
                  </a:lnTo>
                  <a:lnTo>
                    <a:pt x="6840" y="1413"/>
                  </a:lnTo>
                  <a:lnTo>
                    <a:pt x="6842" y="1413"/>
                  </a:lnTo>
                  <a:lnTo>
                    <a:pt x="6863" y="1451"/>
                  </a:lnTo>
                  <a:lnTo>
                    <a:pt x="6871" y="1564"/>
                  </a:lnTo>
                  <a:lnTo>
                    <a:pt x="6871" y="1564"/>
                  </a:lnTo>
                  <a:lnTo>
                    <a:pt x="6871" y="1564"/>
                  </a:lnTo>
                  <a:lnTo>
                    <a:pt x="6887" y="1638"/>
                  </a:lnTo>
                  <a:lnTo>
                    <a:pt x="6887" y="1640"/>
                  </a:lnTo>
                  <a:lnTo>
                    <a:pt x="6911" y="1711"/>
                  </a:lnTo>
                  <a:lnTo>
                    <a:pt x="6885" y="1739"/>
                  </a:lnTo>
                  <a:lnTo>
                    <a:pt x="6885" y="1739"/>
                  </a:lnTo>
                  <a:lnTo>
                    <a:pt x="6885" y="1742"/>
                  </a:lnTo>
                  <a:lnTo>
                    <a:pt x="6892" y="1768"/>
                  </a:lnTo>
                  <a:lnTo>
                    <a:pt x="6880" y="1787"/>
                  </a:lnTo>
                  <a:lnTo>
                    <a:pt x="6878" y="1789"/>
                  </a:lnTo>
                  <a:lnTo>
                    <a:pt x="6880" y="1791"/>
                  </a:lnTo>
                  <a:lnTo>
                    <a:pt x="6915" y="1836"/>
                  </a:lnTo>
                  <a:lnTo>
                    <a:pt x="6923" y="1905"/>
                  </a:lnTo>
                  <a:lnTo>
                    <a:pt x="6923" y="1907"/>
                  </a:lnTo>
                  <a:lnTo>
                    <a:pt x="6925" y="1907"/>
                  </a:lnTo>
                  <a:lnTo>
                    <a:pt x="6977" y="1967"/>
                  </a:lnTo>
                  <a:lnTo>
                    <a:pt x="6979" y="1971"/>
                  </a:lnTo>
                  <a:lnTo>
                    <a:pt x="6979" y="1971"/>
                  </a:lnTo>
                  <a:lnTo>
                    <a:pt x="7038" y="2038"/>
                  </a:lnTo>
                  <a:lnTo>
                    <a:pt x="7038" y="2038"/>
                  </a:lnTo>
                  <a:lnTo>
                    <a:pt x="7038" y="2038"/>
                  </a:lnTo>
                  <a:lnTo>
                    <a:pt x="7381" y="2267"/>
                  </a:lnTo>
                  <a:lnTo>
                    <a:pt x="7388" y="2272"/>
                  </a:lnTo>
                  <a:close/>
                  <a:moveTo>
                    <a:pt x="1329" y="1186"/>
                  </a:moveTo>
                  <a:lnTo>
                    <a:pt x="1314" y="1200"/>
                  </a:lnTo>
                  <a:lnTo>
                    <a:pt x="1314" y="1202"/>
                  </a:lnTo>
                  <a:lnTo>
                    <a:pt x="1314" y="1202"/>
                  </a:lnTo>
                  <a:lnTo>
                    <a:pt x="1314" y="1233"/>
                  </a:lnTo>
                  <a:lnTo>
                    <a:pt x="1312" y="1259"/>
                  </a:lnTo>
                  <a:lnTo>
                    <a:pt x="1293" y="1273"/>
                  </a:lnTo>
                  <a:lnTo>
                    <a:pt x="1291" y="1273"/>
                  </a:lnTo>
                  <a:lnTo>
                    <a:pt x="1291" y="1276"/>
                  </a:lnTo>
                  <a:lnTo>
                    <a:pt x="1286" y="1290"/>
                  </a:lnTo>
                  <a:lnTo>
                    <a:pt x="1248" y="1290"/>
                  </a:lnTo>
                  <a:lnTo>
                    <a:pt x="1234" y="1268"/>
                  </a:lnTo>
                  <a:lnTo>
                    <a:pt x="1232" y="1266"/>
                  </a:lnTo>
                  <a:lnTo>
                    <a:pt x="1194" y="1266"/>
                  </a:lnTo>
                  <a:lnTo>
                    <a:pt x="1184" y="1257"/>
                  </a:lnTo>
                  <a:lnTo>
                    <a:pt x="1248" y="1181"/>
                  </a:lnTo>
                  <a:lnTo>
                    <a:pt x="1248" y="1179"/>
                  </a:lnTo>
                  <a:lnTo>
                    <a:pt x="1248" y="1179"/>
                  </a:lnTo>
                  <a:lnTo>
                    <a:pt x="1246" y="1141"/>
                  </a:lnTo>
                  <a:lnTo>
                    <a:pt x="1248" y="1138"/>
                  </a:lnTo>
                  <a:lnTo>
                    <a:pt x="1276" y="1134"/>
                  </a:lnTo>
                  <a:lnTo>
                    <a:pt x="1314" y="1138"/>
                  </a:lnTo>
                  <a:lnTo>
                    <a:pt x="1329" y="1160"/>
                  </a:lnTo>
                  <a:lnTo>
                    <a:pt x="1329" y="1186"/>
                  </a:lnTo>
                  <a:close/>
                  <a:moveTo>
                    <a:pt x="1525" y="1276"/>
                  </a:moveTo>
                  <a:lnTo>
                    <a:pt x="1503" y="1294"/>
                  </a:lnTo>
                  <a:lnTo>
                    <a:pt x="1503" y="1294"/>
                  </a:lnTo>
                  <a:lnTo>
                    <a:pt x="1468" y="1337"/>
                  </a:lnTo>
                  <a:lnTo>
                    <a:pt x="1466" y="1337"/>
                  </a:lnTo>
                  <a:lnTo>
                    <a:pt x="1466" y="1339"/>
                  </a:lnTo>
                  <a:lnTo>
                    <a:pt x="1456" y="1375"/>
                  </a:lnTo>
                  <a:lnTo>
                    <a:pt x="1456" y="1377"/>
                  </a:lnTo>
                  <a:lnTo>
                    <a:pt x="1456" y="1377"/>
                  </a:lnTo>
                  <a:lnTo>
                    <a:pt x="1440" y="1392"/>
                  </a:lnTo>
                  <a:lnTo>
                    <a:pt x="1407" y="1392"/>
                  </a:lnTo>
                  <a:lnTo>
                    <a:pt x="1395" y="1377"/>
                  </a:lnTo>
                  <a:lnTo>
                    <a:pt x="1407" y="1377"/>
                  </a:lnTo>
                  <a:lnTo>
                    <a:pt x="1407" y="1377"/>
                  </a:lnTo>
                  <a:lnTo>
                    <a:pt x="1409" y="1377"/>
                  </a:lnTo>
                  <a:lnTo>
                    <a:pt x="1425" y="1363"/>
                  </a:lnTo>
                  <a:lnTo>
                    <a:pt x="1428" y="1365"/>
                  </a:lnTo>
                  <a:lnTo>
                    <a:pt x="1428" y="1361"/>
                  </a:lnTo>
                  <a:lnTo>
                    <a:pt x="1430" y="1361"/>
                  </a:lnTo>
                  <a:lnTo>
                    <a:pt x="1428" y="1361"/>
                  </a:lnTo>
                  <a:lnTo>
                    <a:pt x="1430" y="1356"/>
                  </a:lnTo>
                  <a:lnTo>
                    <a:pt x="1435" y="1344"/>
                  </a:lnTo>
                  <a:lnTo>
                    <a:pt x="1435" y="1344"/>
                  </a:lnTo>
                  <a:lnTo>
                    <a:pt x="1435" y="1342"/>
                  </a:lnTo>
                  <a:lnTo>
                    <a:pt x="1433" y="1304"/>
                  </a:lnTo>
                  <a:lnTo>
                    <a:pt x="1444" y="1278"/>
                  </a:lnTo>
                  <a:lnTo>
                    <a:pt x="1494" y="1226"/>
                  </a:lnTo>
                  <a:lnTo>
                    <a:pt x="1522" y="1231"/>
                  </a:lnTo>
                  <a:lnTo>
                    <a:pt x="1529" y="1247"/>
                  </a:lnTo>
                  <a:lnTo>
                    <a:pt x="1525" y="1276"/>
                  </a:lnTo>
                  <a:close/>
                  <a:moveTo>
                    <a:pt x="4724" y="3351"/>
                  </a:moveTo>
                  <a:lnTo>
                    <a:pt x="4705" y="3367"/>
                  </a:lnTo>
                  <a:lnTo>
                    <a:pt x="4705" y="3367"/>
                  </a:lnTo>
                  <a:lnTo>
                    <a:pt x="4705" y="3367"/>
                  </a:lnTo>
                  <a:lnTo>
                    <a:pt x="4700" y="3379"/>
                  </a:lnTo>
                  <a:lnTo>
                    <a:pt x="4698" y="3379"/>
                  </a:lnTo>
                  <a:lnTo>
                    <a:pt x="4698" y="3382"/>
                  </a:lnTo>
                  <a:lnTo>
                    <a:pt x="4705" y="3401"/>
                  </a:lnTo>
                  <a:lnTo>
                    <a:pt x="4698" y="3417"/>
                  </a:lnTo>
                  <a:lnTo>
                    <a:pt x="4681" y="3422"/>
                  </a:lnTo>
                  <a:lnTo>
                    <a:pt x="4676" y="3422"/>
                  </a:lnTo>
                  <a:lnTo>
                    <a:pt x="4676" y="3427"/>
                  </a:lnTo>
                  <a:lnTo>
                    <a:pt x="4676" y="3445"/>
                  </a:lnTo>
                  <a:lnTo>
                    <a:pt x="4653" y="3483"/>
                  </a:lnTo>
                  <a:lnTo>
                    <a:pt x="4617" y="3495"/>
                  </a:lnTo>
                  <a:lnTo>
                    <a:pt x="4615" y="3495"/>
                  </a:lnTo>
                  <a:lnTo>
                    <a:pt x="4615" y="3498"/>
                  </a:lnTo>
                  <a:lnTo>
                    <a:pt x="4591" y="3528"/>
                  </a:lnTo>
                  <a:lnTo>
                    <a:pt x="4568" y="3526"/>
                  </a:lnTo>
                  <a:lnTo>
                    <a:pt x="4563" y="3526"/>
                  </a:lnTo>
                  <a:lnTo>
                    <a:pt x="4563" y="3531"/>
                  </a:lnTo>
                  <a:lnTo>
                    <a:pt x="4556" y="3571"/>
                  </a:lnTo>
                  <a:lnTo>
                    <a:pt x="4535" y="3592"/>
                  </a:lnTo>
                  <a:lnTo>
                    <a:pt x="4471" y="3621"/>
                  </a:lnTo>
                  <a:lnTo>
                    <a:pt x="4471" y="3621"/>
                  </a:lnTo>
                  <a:lnTo>
                    <a:pt x="4431" y="3621"/>
                  </a:lnTo>
                  <a:lnTo>
                    <a:pt x="4423" y="3604"/>
                  </a:lnTo>
                  <a:lnTo>
                    <a:pt x="4440" y="3595"/>
                  </a:lnTo>
                  <a:lnTo>
                    <a:pt x="4464" y="3590"/>
                  </a:lnTo>
                  <a:lnTo>
                    <a:pt x="4466" y="3590"/>
                  </a:lnTo>
                  <a:lnTo>
                    <a:pt x="4466" y="3590"/>
                  </a:lnTo>
                  <a:lnTo>
                    <a:pt x="4518" y="3554"/>
                  </a:lnTo>
                  <a:lnTo>
                    <a:pt x="4520" y="3554"/>
                  </a:lnTo>
                  <a:lnTo>
                    <a:pt x="4520" y="3552"/>
                  </a:lnTo>
                  <a:lnTo>
                    <a:pt x="4539" y="3524"/>
                  </a:lnTo>
                  <a:lnTo>
                    <a:pt x="4577" y="3490"/>
                  </a:lnTo>
                  <a:lnTo>
                    <a:pt x="4577" y="3488"/>
                  </a:lnTo>
                  <a:lnTo>
                    <a:pt x="4577" y="3488"/>
                  </a:lnTo>
                  <a:lnTo>
                    <a:pt x="4587" y="3462"/>
                  </a:lnTo>
                  <a:lnTo>
                    <a:pt x="4610" y="3424"/>
                  </a:lnTo>
                  <a:lnTo>
                    <a:pt x="4636" y="3382"/>
                  </a:lnTo>
                  <a:lnTo>
                    <a:pt x="4636" y="3379"/>
                  </a:lnTo>
                  <a:lnTo>
                    <a:pt x="4636" y="3379"/>
                  </a:lnTo>
                  <a:lnTo>
                    <a:pt x="4662" y="3315"/>
                  </a:lnTo>
                  <a:lnTo>
                    <a:pt x="4662" y="3315"/>
                  </a:lnTo>
                  <a:lnTo>
                    <a:pt x="4662" y="3315"/>
                  </a:lnTo>
                  <a:lnTo>
                    <a:pt x="4665" y="3308"/>
                  </a:lnTo>
                  <a:lnTo>
                    <a:pt x="4662" y="3308"/>
                  </a:lnTo>
                  <a:lnTo>
                    <a:pt x="4676" y="3266"/>
                  </a:lnTo>
                  <a:lnTo>
                    <a:pt x="4681" y="3256"/>
                  </a:lnTo>
                  <a:lnTo>
                    <a:pt x="4684" y="3247"/>
                  </a:lnTo>
                  <a:lnTo>
                    <a:pt x="4684" y="3247"/>
                  </a:lnTo>
                  <a:lnTo>
                    <a:pt x="4684" y="3247"/>
                  </a:lnTo>
                  <a:lnTo>
                    <a:pt x="4693" y="3185"/>
                  </a:lnTo>
                  <a:lnTo>
                    <a:pt x="4710" y="3157"/>
                  </a:lnTo>
                  <a:lnTo>
                    <a:pt x="4728" y="3159"/>
                  </a:lnTo>
                  <a:lnTo>
                    <a:pt x="4731" y="3180"/>
                  </a:lnTo>
                  <a:lnTo>
                    <a:pt x="4721" y="3237"/>
                  </a:lnTo>
                  <a:lnTo>
                    <a:pt x="4721" y="3237"/>
                  </a:lnTo>
                  <a:lnTo>
                    <a:pt x="4721" y="3237"/>
                  </a:lnTo>
                  <a:lnTo>
                    <a:pt x="4724" y="3294"/>
                  </a:lnTo>
                  <a:lnTo>
                    <a:pt x="4724" y="3294"/>
                  </a:lnTo>
                  <a:lnTo>
                    <a:pt x="4726" y="3294"/>
                  </a:lnTo>
                  <a:lnTo>
                    <a:pt x="4733" y="3322"/>
                  </a:lnTo>
                  <a:lnTo>
                    <a:pt x="4724" y="3351"/>
                  </a:lnTo>
                  <a:close/>
                  <a:moveTo>
                    <a:pt x="7438" y="2915"/>
                  </a:moveTo>
                  <a:lnTo>
                    <a:pt x="7438" y="2913"/>
                  </a:lnTo>
                  <a:lnTo>
                    <a:pt x="7438" y="2913"/>
                  </a:lnTo>
                  <a:lnTo>
                    <a:pt x="7421" y="2889"/>
                  </a:lnTo>
                  <a:lnTo>
                    <a:pt x="7419" y="2885"/>
                  </a:lnTo>
                  <a:lnTo>
                    <a:pt x="7414" y="2887"/>
                  </a:lnTo>
                  <a:lnTo>
                    <a:pt x="7398" y="2906"/>
                  </a:lnTo>
                  <a:lnTo>
                    <a:pt x="7398" y="2906"/>
                  </a:lnTo>
                  <a:lnTo>
                    <a:pt x="7398" y="2908"/>
                  </a:lnTo>
                  <a:lnTo>
                    <a:pt x="7398" y="2944"/>
                  </a:lnTo>
                  <a:lnTo>
                    <a:pt x="7398" y="2982"/>
                  </a:lnTo>
                  <a:lnTo>
                    <a:pt x="7398" y="2982"/>
                  </a:lnTo>
                  <a:lnTo>
                    <a:pt x="7400" y="3001"/>
                  </a:lnTo>
                  <a:lnTo>
                    <a:pt x="7400" y="3003"/>
                  </a:lnTo>
                  <a:lnTo>
                    <a:pt x="7426" y="3003"/>
                  </a:lnTo>
                  <a:lnTo>
                    <a:pt x="7426" y="3001"/>
                  </a:lnTo>
                  <a:lnTo>
                    <a:pt x="7440" y="2958"/>
                  </a:lnTo>
                  <a:lnTo>
                    <a:pt x="7440" y="2958"/>
                  </a:lnTo>
                  <a:lnTo>
                    <a:pt x="7440" y="2956"/>
                  </a:lnTo>
                  <a:lnTo>
                    <a:pt x="7438" y="2915"/>
                  </a:lnTo>
                  <a:close/>
                  <a:moveTo>
                    <a:pt x="7393" y="3249"/>
                  </a:moveTo>
                  <a:lnTo>
                    <a:pt x="7393" y="3247"/>
                  </a:lnTo>
                  <a:lnTo>
                    <a:pt x="7393" y="3247"/>
                  </a:lnTo>
                  <a:lnTo>
                    <a:pt x="7384" y="3233"/>
                  </a:lnTo>
                  <a:lnTo>
                    <a:pt x="7381" y="3228"/>
                  </a:lnTo>
                  <a:lnTo>
                    <a:pt x="7377" y="3233"/>
                  </a:lnTo>
                  <a:lnTo>
                    <a:pt x="7367" y="3242"/>
                  </a:lnTo>
                  <a:lnTo>
                    <a:pt x="7365" y="3244"/>
                  </a:lnTo>
                  <a:lnTo>
                    <a:pt x="7365" y="3244"/>
                  </a:lnTo>
                  <a:lnTo>
                    <a:pt x="7365" y="3261"/>
                  </a:lnTo>
                  <a:lnTo>
                    <a:pt x="7365" y="3263"/>
                  </a:lnTo>
                  <a:lnTo>
                    <a:pt x="7365" y="3263"/>
                  </a:lnTo>
                  <a:lnTo>
                    <a:pt x="7372" y="3277"/>
                  </a:lnTo>
                  <a:lnTo>
                    <a:pt x="7374" y="3282"/>
                  </a:lnTo>
                  <a:lnTo>
                    <a:pt x="7377" y="3280"/>
                  </a:lnTo>
                  <a:lnTo>
                    <a:pt x="7395" y="3273"/>
                  </a:lnTo>
                  <a:lnTo>
                    <a:pt x="7398" y="3273"/>
                  </a:lnTo>
                  <a:lnTo>
                    <a:pt x="7398" y="3268"/>
                  </a:lnTo>
                  <a:lnTo>
                    <a:pt x="7393" y="3249"/>
                  </a:lnTo>
                  <a:close/>
                  <a:moveTo>
                    <a:pt x="7317" y="3216"/>
                  </a:moveTo>
                  <a:lnTo>
                    <a:pt x="7315" y="3216"/>
                  </a:lnTo>
                  <a:lnTo>
                    <a:pt x="7315" y="3216"/>
                  </a:lnTo>
                  <a:lnTo>
                    <a:pt x="7296" y="3225"/>
                  </a:lnTo>
                  <a:lnTo>
                    <a:pt x="7296" y="3225"/>
                  </a:lnTo>
                  <a:lnTo>
                    <a:pt x="7294" y="3225"/>
                  </a:lnTo>
                  <a:lnTo>
                    <a:pt x="7284" y="3233"/>
                  </a:lnTo>
                  <a:lnTo>
                    <a:pt x="7282" y="3235"/>
                  </a:lnTo>
                  <a:lnTo>
                    <a:pt x="7284" y="3240"/>
                  </a:lnTo>
                  <a:lnTo>
                    <a:pt x="7291" y="3266"/>
                  </a:lnTo>
                  <a:lnTo>
                    <a:pt x="7289" y="3301"/>
                  </a:lnTo>
                  <a:lnTo>
                    <a:pt x="7289" y="3301"/>
                  </a:lnTo>
                  <a:lnTo>
                    <a:pt x="7289" y="3303"/>
                  </a:lnTo>
                  <a:lnTo>
                    <a:pt x="7299" y="3327"/>
                  </a:lnTo>
                  <a:lnTo>
                    <a:pt x="7299" y="3332"/>
                  </a:lnTo>
                  <a:lnTo>
                    <a:pt x="7303" y="3330"/>
                  </a:lnTo>
                  <a:lnTo>
                    <a:pt x="7313" y="3327"/>
                  </a:lnTo>
                  <a:lnTo>
                    <a:pt x="7315" y="3325"/>
                  </a:lnTo>
                  <a:lnTo>
                    <a:pt x="7315" y="3322"/>
                  </a:lnTo>
                  <a:lnTo>
                    <a:pt x="7320" y="3259"/>
                  </a:lnTo>
                  <a:lnTo>
                    <a:pt x="7329" y="3249"/>
                  </a:lnTo>
                  <a:lnTo>
                    <a:pt x="7329" y="3247"/>
                  </a:lnTo>
                  <a:lnTo>
                    <a:pt x="7329" y="3247"/>
                  </a:lnTo>
                  <a:lnTo>
                    <a:pt x="7332" y="3228"/>
                  </a:lnTo>
                  <a:lnTo>
                    <a:pt x="7332" y="3225"/>
                  </a:lnTo>
                  <a:lnTo>
                    <a:pt x="7329" y="3225"/>
                  </a:lnTo>
                  <a:lnTo>
                    <a:pt x="7317" y="3216"/>
                  </a:lnTo>
                  <a:close/>
                  <a:moveTo>
                    <a:pt x="7381" y="3081"/>
                  </a:moveTo>
                  <a:lnTo>
                    <a:pt x="7381" y="3081"/>
                  </a:lnTo>
                  <a:lnTo>
                    <a:pt x="7395" y="3060"/>
                  </a:lnTo>
                  <a:lnTo>
                    <a:pt x="7395" y="3057"/>
                  </a:lnTo>
                  <a:lnTo>
                    <a:pt x="7395" y="3055"/>
                  </a:lnTo>
                  <a:lnTo>
                    <a:pt x="7388" y="3031"/>
                  </a:lnTo>
                  <a:lnTo>
                    <a:pt x="7388" y="3029"/>
                  </a:lnTo>
                  <a:lnTo>
                    <a:pt x="7386" y="3029"/>
                  </a:lnTo>
                  <a:lnTo>
                    <a:pt x="7367" y="3027"/>
                  </a:lnTo>
                  <a:lnTo>
                    <a:pt x="7362" y="3027"/>
                  </a:lnTo>
                  <a:lnTo>
                    <a:pt x="7362" y="3034"/>
                  </a:lnTo>
                  <a:lnTo>
                    <a:pt x="7365" y="3050"/>
                  </a:lnTo>
                  <a:lnTo>
                    <a:pt x="7353" y="3057"/>
                  </a:lnTo>
                  <a:lnTo>
                    <a:pt x="7353" y="3057"/>
                  </a:lnTo>
                  <a:lnTo>
                    <a:pt x="7353" y="3060"/>
                  </a:lnTo>
                  <a:lnTo>
                    <a:pt x="7332" y="3081"/>
                  </a:lnTo>
                  <a:lnTo>
                    <a:pt x="7329" y="3083"/>
                  </a:lnTo>
                  <a:lnTo>
                    <a:pt x="7329" y="3086"/>
                  </a:lnTo>
                  <a:lnTo>
                    <a:pt x="7332" y="3140"/>
                  </a:lnTo>
                  <a:lnTo>
                    <a:pt x="7332" y="3140"/>
                  </a:lnTo>
                  <a:lnTo>
                    <a:pt x="7332" y="3140"/>
                  </a:lnTo>
                  <a:lnTo>
                    <a:pt x="7339" y="3185"/>
                  </a:lnTo>
                  <a:lnTo>
                    <a:pt x="7339" y="3188"/>
                  </a:lnTo>
                  <a:lnTo>
                    <a:pt x="7341" y="3188"/>
                  </a:lnTo>
                  <a:lnTo>
                    <a:pt x="7348" y="3192"/>
                  </a:lnTo>
                  <a:lnTo>
                    <a:pt x="7355" y="3195"/>
                  </a:lnTo>
                  <a:lnTo>
                    <a:pt x="7355" y="3190"/>
                  </a:lnTo>
                  <a:lnTo>
                    <a:pt x="7358" y="3164"/>
                  </a:lnTo>
                  <a:lnTo>
                    <a:pt x="7362" y="3131"/>
                  </a:lnTo>
                  <a:lnTo>
                    <a:pt x="7362" y="3128"/>
                  </a:lnTo>
                  <a:lnTo>
                    <a:pt x="7365" y="3105"/>
                  </a:lnTo>
                  <a:lnTo>
                    <a:pt x="7381" y="3081"/>
                  </a:lnTo>
                  <a:close/>
                  <a:moveTo>
                    <a:pt x="3362" y="1283"/>
                  </a:moveTo>
                  <a:lnTo>
                    <a:pt x="3357" y="1283"/>
                  </a:lnTo>
                  <a:lnTo>
                    <a:pt x="3345" y="1287"/>
                  </a:lnTo>
                  <a:lnTo>
                    <a:pt x="3341" y="1290"/>
                  </a:lnTo>
                  <a:lnTo>
                    <a:pt x="3341" y="1292"/>
                  </a:lnTo>
                  <a:lnTo>
                    <a:pt x="3345" y="1311"/>
                  </a:lnTo>
                  <a:lnTo>
                    <a:pt x="3348" y="1313"/>
                  </a:lnTo>
                  <a:lnTo>
                    <a:pt x="3350" y="1313"/>
                  </a:lnTo>
                  <a:lnTo>
                    <a:pt x="3367" y="1316"/>
                  </a:lnTo>
                  <a:lnTo>
                    <a:pt x="3371" y="1316"/>
                  </a:lnTo>
                  <a:lnTo>
                    <a:pt x="3371" y="1313"/>
                  </a:lnTo>
                  <a:lnTo>
                    <a:pt x="3376" y="1302"/>
                  </a:lnTo>
                  <a:lnTo>
                    <a:pt x="3376" y="1299"/>
                  </a:lnTo>
                  <a:lnTo>
                    <a:pt x="3374" y="1297"/>
                  </a:lnTo>
                  <a:lnTo>
                    <a:pt x="3364" y="1285"/>
                  </a:lnTo>
                  <a:lnTo>
                    <a:pt x="3362" y="1283"/>
                  </a:lnTo>
                  <a:close/>
                  <a:moveTo>
                    <a:pt x="3319" y="424"/>
                  </a:moveTo>
                  <a:lnTo>
                    <a:pt x="3317" y="426"/>
                  </a:lnTo>
                  <a:lnTo>
                    <a:pt x="3307" y="440"/>
                  </a:lnTo>
                  <a:lnTo>
                    <a:pt x="3305" y="445"/>
                  </a:lnTo>
                  <a:lnTo>
                    <a:pt x="3307" y="447"/>
                  </a:lnTo>
                  <a:lnTo>
                    <a:pt x="3322" y="462"/>
                  </a:lnTo>
                  <a:lnTo>
                    <a:pt x="3326" y="464"/>
                  </a:lnTo>
                  <a:lnTo>
                    <a:pt x="3329" y="462"/>
                  </a:lnTo>
                  <a:lnTo>
                    <a:pt x="3345" y="447"/>
                  </a:lnTo>
                  <a:lnTo>
                    <a:pt x="3341" y="452"/>
                  </a:lnTo>
                  <a:lnTo>
                    <a:pt x="3338" y="457"/>
                  </a:lnTo>
                  <a:lnTo>
                    <a:pt x="3341" y="459"/>
                  </a:lnTo>
                  <a:lnTo>
                    <a:pt x="3352" y="469"/>
                  </a:lnTo>
                  <a:lnTo>
                    <a:pt x="3355" y="471"/>
                  </a:lnTo>
                  <a:lnTo>
                    <a:pt x="3357" y="469"/>
                  </a:lnTo>
                  <a:lnTo>
                    <a:pt x="3378" y="459"/>
                  </a:lnTo>
                  <a:lnTo>
                    <a:pt x="3378" y="457"/>
                  </a:lnTo>
                  <a:lnTo>
                    <a:pt x="3381" y="457"/>
                  </a:lnTo>
                  <a:lnTo>
                    <a:pt x="3385" y="431"/>
                  </a:lnTo>
                  <a:lnTo>
                    <a:pt x="3388" y="428"/>
                  </a:lnTo>
                  <a:lnTo>
                    <a:pt x="3383" y="426"/>
                  </a:lnTo>
                  <a:lnTo>
                    <a:pt x="3367" y="421"/>
                  </a:lnTo>
                  <a:lnTo>
                    <a:pt x="3364" y="421"/>
                  </a:lnTo>
                  <a:lnTo>
                    <a:pt x="3362" y="424"/>
                  </a:lnTo>
                  <a:lnTo>
                    <a:pt x="3352" y="438"/>
                  </a:lnTo>
                  <a:lnTo>
                    <a:pt x="3350" y="438"/>
                  </a:lnTo>
                  <a:lnTo>
                    <a:pt x="3341" y="421"/>
                  </a:lnTo>
                  <a:lnTo>
                    <a:pt x="3338" y="419"/>
                  </a:lnTo>
                  <a:lnTo>
                    <a:pt x="3336" y="419"/>
                  </a:lnTo>
                  <a:lnTo>
                    <a:pt x="3319" y="424"/>
                  </a:lnTo>
                  <a:lnTo>
                    <a:pt x="3319" y="424"/>
                  </a:lnTo>
                  <a:close/>
                  <a:moveTo>
                    <a:pt x="7535" y="1491"/>
                  </a:moveTo>
                  <a:lnTo>
                    <a:pt x="7518" y="1486"/>
                  </a:lnTo>
                  <a:lnTo>
                    <a:pt x="7516" y="1486"/>
                  </a:lnTo>
                  <a:lnTo>
                    <a:pt x="7516" y="1486"/>
                  </a:lnTo>
                  <a:lnTo>
                    <a:pt x="7476" y="1503"/>
                  </a:lnTo>
                  <a:lnTo>
                    <a:pt x="7469" y="1505"/>
                  </a:lnTo>
                  <a:lnTo>
                    <a:pt x="7473" y="1510"/>
                  </a:lnTo>
                  <a:lnTo>
                    <a:pt x="7492" y="1529"/>
                  </a:lnTo>
                  <a:lnTo>
                    <a:pt x="7495" y="1531"/>
                  </a:lnTo>
                  <a:lnTo>
                    <a:pt x="7499" y="1529"/>
                  </a:lnTo>
                  <a:lnTo>
                    <a:pt x="7537" y="1498"/>
                  </a:lnTo>
                  <a:lnTo>
                    <a:pt x="7544" y="1491"/>
                  </a:lnTo>
                  <a:lnTo>
                    <a:pt x="7535" y="1491"/>
                  </a:lnTo>
                  <a:close/>
                  <a:moveTo>
                    <a:pt x="3315" y="362"/>
                  </a:moveTo>
                  <a:lnTo>
                    <a:pt x="3312" y="369"/>
                  </a:lnTo>
                  <a:lnTo>
                    <a:pt x="3305" y="379"/>
                  </a:lnTo>
                  <a:lnTo>
                    <a:pt x="3305" y="381"/>
                  </a:lnTo>
                  <a:lnTo>
                    <a:pt x="3305" y="383"/>
                  </a:lnTo>
                  <a:lnTo>
                    <a:pt x="3310" y="400"/>
                  </a:lnTo>
                  <a:lnTo>
                    <a:pt x="3310" y="407"/>
                  </a:lnTo>
                  <a:lnTo>
                    <a:pt x="3317" y="402"/>
                  </a:lnTo>
                  <a:lnTo>
                    <a:pt x="3326" y="395"/>
                  </a:lnTo>
                  <a:lnTo>
                    <a:pt x="3329" y="393"/>
                  </a:lnTo>
                  <a:lnTo>
                    <a:pt x="3329" y="388"/>
                  </a:lnTo>
                  <a:lnTo>
                    <a:pt x="3319" y="369"/>
                  </a:lnTo>
                  <a:lnTo>
                    <a:pt x="3315" y="362"/>
                  </a:lnTo>
                  <a:close/>
                  <a:moveTo>
                    <a:pt x="3385" y="502"/>
                  </a:moveTo>
                  <a:lnTo>
                    <a:pt x="3388" y="499"/>
                  </a:lnTo>
                  <a:lnTo>
                    <a:pt x="3385" y="497"/>
                  </a:lnTo>
                  <a:lnTo>
                    <a:pt x="3376" y="480"/>
                  </a:lnTo>
                  <a:lnTo>
                    <a:pt x="3374" y="473"/>
                  </a:lnTo>
                  <a:lnTo>
                    <a:pt x="3369" y="480"/>
                  </a:lnTo>
                  <a:lnTo>
                    <a:pt x="3359" y="492"/>
                  </a:lnTo>
                  <a:lnTo>
                    <a:pt x="3357" y="495"/>
                  </a:lnTo>
                  <a:lnTo>
                    <a:pt x="3359" y="499"/>
                  </a:lnTo>
                  <a:lnTo>
                    <a:pt x="3369" y="514"/>
                  </a:lnTo>
                  <a:lnTo>
                    <a:pt x="3371" y="518"/>
                  </a:lnTo>
                  <a:lnTo>
                    <a:pt x="3376" y="514"/>
                  </a:lnTo>
                  <a:lnTo>
                    <a:pt x="3385" y="502"/>
                  </a:lnTo>
                  <a:close/>
                  <a:moveTo>
                    <a:pt x="3407" y="343"/>
                  </a:moveTo>
                  <a:lnTo>
                    <a:pt x="3407" y="346"/>
                  </a:lnTo>
                  <a:lnTo>
                    <a:pt x="3409" y="346"/>
                  </a:lnTo>
                  <a:lnTo>
                    <a:pt x="3428" y="360"/>
                  </a:lnTo>
                  <a:lnTo>
                    <a:pt x="3430" y="362"/>
                  </a:lnTo>
                  <a:lnTo>
                    <a:pt x="3435" y="357"/>
                  </a:lnTo>
                  <a:lnTo>
                    <a:pt x="3445" y="341"/>
                  </a:lnTo>
                  <a:lnTo>
                    <a:pt x="3447" y="338"/>
                  </a:lnTo>
                  <a:lnTo>
                    <a:pt x="3445" y="336"/>
                  </a:lnTo>
                  <a:lnTo>
                    <a:pt x="3435" y="315"/>
                  </a:lnTo>
                  <a:lnTo>
                    <a:pt x="3433" y="310"/>
                  </a:lnTo>
                  <a:lnTo>
                    <a:pt x="3428" y="312"/>
                  </a:lnTo>
                  <a:lnTo>
                    <a:pt x="3407" y="324"/>
                  </a:lnTo>
                  <a:lnTo>
                    <a:pt x="3402" y="327"/>
                  </a:lnTo>
                  <a:lnTo>
                    <a:pt x="3404" y="329"/>
                  </a:lnTo>
                  <a:lnTo>
                    <a:pt x="3407" y="343"/>
                  </a:lnTo>
                  <a:close/>
                  <a:moveTo>
                    <a:pt x="3362" y="395"/>
                  </a:moveTo>
                  <a:lnTo>
                    <a:pt x="3364" y="395"/>
                  </a:lnTo>
                  <a:lnTo>
                    <a:pt x="3364" y="395"/>
                  </a:lnTo>
                  <a:lnTo>
                    <a:pt x="3402" y="407"/>
                  </a:lnTo>
                  <a:lnTo>
                    <a:pt x="3407" y="409"/>
                  </a:lnTo>
                  <a:lnTo>
                    <a:pt x="3407" y="405"/>
                  </a:lnTo>
                  <a:lnTo>
                    <a:pt x="3412" y="376"/>
                  </a:lnTo>
                  <a:lnTo>
                    <a:pt x="3412" y="374"/>
                  </a:lnTo>
                  <a:lnTo>
                    <a:pt x="3409" y="372"/>
                  </a:lnTo>
                  <a:lnTo>
                    <a:pt x="3374" y="341"/>
                  </a:lnTo>
                  <a:lnTo>
                    <a:pt x="3371" y="338"/>
                  </a:lnTo>
                  <a:lnTo>
                    <a:pt x="3369" y="341"/>
                  </a:lnTo>
                  <a:lnTo>
                    <a:pt x="3341" y="360"/>
                  </a:lnTo>
                  <a:lnTo>
                    <a:pt x="3336" y="362"/>
                  </a:lnTo>
                  <a:lnTo>
                    <a:pt x="3338" y="367"/>
                  </a:lnTo>
                  <a:lnTo>
                    <a:pt x="3362" y="395"/>
                  </a:lnTo>
                  <a:close/>
                  <a:moveTo>
                    <a:pt x="3300" y="310"/>
                  </a:moveTo>
                  <a:lnTo>
                    <a:pt x="3305" y="315"/>
                  </a:lnTo>
                  <a:lnTo>
                    <a:pt x="3307" y="312"/>
                  </a:lnTo>
                  <a:lnTo>
                    <a:pt x="3324" y="296"/>
                  </a:lnTo>
                  <a:lnTo>
                    <a:pt x="3319" y="294"/>
                  </a:lnTo>
                  <a:lnTo>
                    <a:pt x="3300" y="277"/>
                  </a:lnTo>
                  <a:lnTo>
                    <a:pt x="3296" y="272"/>
                  </a:lnTo>
                  <a:lnTo>
                    <a:pt x="3293" y="277"/>
                  </a:lnTo>
                  <a:lnTo>
                    <a:pt x="3289" y="289"/>
                  </a:lnTo>
                  <a:lnTo>
                    <a:pt x="3286" y="291"/>
                  </a:lnTo>
                  <a:lnTo>
                    <a:pt x="3289" y="294"/>
                  </a:lnTo>
                  <a:lnTo>
                    <a:pt x="3300" y="310"/>
                  </a:lnTo>
                  <a:close/>
                  <a:moveTo>
                    <a:pt x="3456" y="320"/>
                  </a:moveTo>
                  <a:lnTo>
                    <a:pt x="3456" y="320"/>
                  </a:lnTo>
                  <a:lnTo>
                    <a:pt x="3456" y="320"/>
                  </a:lnTo>
                  <a:lnTo>
                    <a:pt x="3466" y="329"/>
                  </a:lnTo>
                  <a:lnTo>
                    <a:pt x="3468" y="331"/>
                  </a:lnTo>
                  <a:lnTo>
                    <a:pt x="3473" y="329"/>
                  </a:lnTo>
                  <a:lnTo>
                    <a:pt x="3485" y="320"/>
                  </a:lnTo>
                  <a:lnTo>
                    <a:pt x="3490" y="317"/>
                  </a:lnTo>
                  <a:lnTo>
                    <a:pt x="3485" y="312"/>
                  </a:lnTo>
                  <a:lnTo>
                    <a:pt x="3466" y="296"/>
                  </a:lnTo>
                  <a:lnTo>
                    <a:pt x="3464" y="294"/>
                  </a:lnTo>
                  <a:lnTo>
                    <a:pt x="3461" y="296"/>
                  </a:lnTo>
                  <a:lnTo>
                    <a:pt x="3452" y="303"/>
                  </a:lnTo>
                  <a:lnTo>
                    <a:pt x="3449" y="305"/>
                  </a:lnTo>
                  <a:lnTo>
                    <a:pt x="3449" y="308"/>
                  </a:lnTo>
                  <a:lnTo>
                    <a:pt x="3456" y="320"/>
                  </a:lnTo>
                  <a:close/>
                  <a:moveTo>
                    <a:pt x="2636" y="1153"/>
                  </a:moveTo>
                  <a:lnTo>
                    <a:pt x="2636" y="1160"/>
                  </a:lnTo>
                  <a:lnTo>
                    <a:pt x="2643" y="1155"/>
                  </a:lnTo>
                  <a:lnTo>
                    <a:pt x="2660" y="1143"/>
                  </a:lnTo>
                  <a:lnTo>
                    <a:pt x="2660" y="1143"/>
                  </a:lnTo>
                  <a:lnTo>
                    <a:pt x="2660" y="1110"/>
                  </a:lnTo>
                  <a:lnTo>
                    <a:pt x="2657" y="1110"/>
                  </a:lnTo>
                  <a:lnTo>
                    <a:pt x="2638" y="1105"/>
                  </a:lnTo>
                  <a:lnTo>
                    <a:pt x="2631" y="1105"/>
                  </a:lnTo>
                  <a:lnTo>
                    <a:pt x="2634" y="1110"/>
                  </a:lnTo>
                  <a:lnTo>
                    <a:pt x="2636" y="1153"/>
                  </a:lnTo>
                  <a:close/>
                  <a:moveTo>
                    <a:pt x="3180" y="279"/>
                  </a:moveTo>
                  <a:lnTo>
                    <a:pt x="3180" y="282"/>
                  </a:lnTo>
                  <a:lnTo>
                    <a:pt x="3182" y="284"/>
                  </a:lnTo>
                  <a:lnTo>
                    <a:pt x="3199" y="296"/>
                  </a:lnTo>
                  <a:lnTo>
                    <a:pt x="3201" y="298"/>
                  </a:lnTo>
                  <a:lnTo>
                    <a:pt x="3203" y="298"/>
                  </a:lnTo>
                  <a:lnTo>
                    <a:pt x="3225" y="296"/>
                  </a:lnTo>
                  <a:lnTo>
                    <a:pt x="3239" y="308"/>
                  </a:lnTo>
                  <a:lnTo>
                    <a:pt x="3244" y="310"/>
                  </a:lnTo>
                  <a:lnTo>
                    <a:pt x="3225" y="312"/>
                  </a:lnTo>
                  <a:lnTo>
                    <a:pt x="3222" y="312"/>
                  </a:lnTo>
                  <a:lnTo>
                    <a:pt x="3222" y="312"/>
                  </a:lnTo>
                  <a:lnTo>
                    <a:pt x="3211" y="317"/>
                  </a:lnTo>
                  <a:lnTo>
                    <a:pt x="3185" y="310"/>
                  </a:lnTo>
                  <a:lnTo>
                    <a:pt x="3180" y="308"/>
                  </a:lnTo>
                  <a:lnTo>
                    <a:pt x="3180" y="315"/>
                  </a:lnTo>
                  <a:lnTo>
                    <a:pt x="3177" y="334"/>
                  </a:lnTo>
                  <a:lnTo>
                    <a:pt x="3177" y="336"/>
                  </a:lnTo>
                  <a:lnTo>
                    <a:pt x="3180" y="338"/>
                  </a:lnTo>
                  <a:lnTo>
                    <a:pt x="3196" y="357"/>
                  </a:lnTo>
                  <a:lnTo>
                    <a:pt x="3215" y="379"/>
                  </a:lnTo>
                  <a:lnTo>
                    <a:pt x="3220" y="383"/>
                  </a:lnTo>
                  <a:lnTo>
                    <a:pt x="3222" y="379"/>
                  </a:lnTo>
                  <a:lnTo>
                    <a:pt x="3227" y="367"/>
                  </a:lnTo>
                  <a:lnTo>
                    <a:pt x="3229" y="367"/>
                  </a:lnTo>
                  <a:lnTo>
                    <a:pt x="3229" y="365"/>
                  </a:lnTo>
                  <a:lnTo>
                    <a:pt x="3225" y="348"/>
                  </a:lnTo>
                  <a:lnTo>
                    <a:pt x="3244" y="343"/>
                  </a:lnTo>
                  <a:lnTo>
                    <a:pt x="3274" y="353"/>
                  </a:lnTo>
                  <a:lnTo>
                    <a:pt x="3277" y="353"/>
                  </a:lnTo>
                  <a:lnTo>
                    <a:pt x="3279" y="353"/>
                  </a:lnTo>
                  <a:lnTo>
                    <a:pt x="3300" y="331"/>
                  </a:lnTo>
                  <a:lnTo>
                    <a:pt x="3303" y="329"/>
                  </a:lnTo>
                  <a:lnTo>
                    <a:pt x="3300" y="324"/>
                  </a:lnTo>
                  <a:lnTo>
                    <a:pt x="3281" y="303"/>
                  </a:lnTo>
                  <a:lnTo>
                    <a:pt x="3281" y="303"/>
                  </a:lnTo>
                  <a:lnTo>
                    <a:pt x="3279" y="303"/>
                  </a:lnTo>
                  <a:lnTo>
                    <a:pt x="3265" y="296"/>
                  </a:lnTo>
                  <a:lnTo>
                    <a:pt x="3263" y="296"/>
                  </a:lnTo>
                  <a:lnTo>
                    <a:pt x="3260" y="298"/>
                  </a:lnTo>
                  <a:lnTo>
                    <a:pt x="3244" y="310"/>
                  </a:lnTo>
                  <a:lnTo>
                    <a:pt x="3244" y="310"/>
                  </a:lnTo>
                  <a:lnTo>
                    <a:pt x="3246" y="305"/>
                  </a:lnTo>
                  <a:lnTo>
                    <a:pt x="3255" y="294"/>
                  </a:lnTo>
                  <a:lnTo>
                    <a:pt x="3258" y="291"/>
                  </a:lnTo>
                  <a:lnTo>
                    <a:pt x="3255" y="289"/>
                  </a:lnTo>
                  <a:lnTo>
                    <a:pt x="3237" y="272"/>
                  </a:lnTo>
                  <a:lnTo>
                    <a:pt x="3234" y="270"/>
                  </a:lnTo>
                  <a:lnTo>
                    <a:pt x="3232" y="270"/>
                  </a:lnTo>
                  <a:lnTo>
                    <a:pt x="3215" y="275"/>
                  </a:lnTo>
                  <a:lnTo>
                    <a:pt x="3182" y="253"/>
                  </a:lnTo>
                  <a:lnTo>
                    <a:pt x="3173" y="246"/>
                  </a:lnTo>
                  <a:lnTo>
                    <a:pt x="3175" y="258"/>
                  </a:lnTo>
                  <a:lnTo>
                    <a:pt x="3180" y="279"/>
                  </a:lnTo>
                  <a:close/>
                  <a:moveTo>
                    <a:pt x="463" y="1174"/>
                  </a:moveTo>
                  <a:lnTo>
                    <a:pt x="463" y="1176"/>
                  </a:lnTo>
                  <a:lnTo>
                    <a:pt x="468" y="1174"/>
                  </a:lnTo>
                  <a:lnTo>
                    <a:pt x="520" y="1148"/>
                  </a:lnTo>
                  <a:lnTo>
                    <a:pt x="522" y="1145"/>
                  </a:lnTo>
                  <a:lnTo>
                    <a:pt x="522" y="1143"/>
                  </a:lnTo>
                  <a:lnTo>
                    <a:pt x="527" y="1044"/>
                  </a:lnTo>
                  <a:lnTo>
                    <a:pt x="527" y="1044"/>
                  </a:lnTo>
                  <a:lnTo>
                    <a:pt x="527" y="1041"/>
                  </a:lnTo>
                  <a:lnTo>
                    <a:pt x="501" y="1003"/>
                  </a:lnTo>
                  <a:lnTo>
                    <a:pt x="496" y="994"/>
                  </a:lnTo>
                  <a:lnTo>
                    <a:pt x="494" y="1006"/>
                  </a:lnTo>
                  <a:lnTo>
                    <a:pt x="484" y="1044"/>
                  </a:lnTo>
                  <a:lnTo>
                    <a:pt x="466" y="1032"/>
                  </a:lnTo>
                  <a:lnTo>
                    <a:pt x="447" y="975"/>
                  </a:lnTo>
                  <a:lnTo>
                    <a:pt x="444" y="970"/>
                  </a:lnTo>
                  <a:lnTo>
                    <a:pt x="440" y="973"/>
                  </a:lnTo>
                  <a:lnTo>
                    <a:pt x="416" y="987"/>
                  </a:lnTo>
                  <a:lnTo>
                    <a:pt x="383" y="984"/>
                  </a:lnTo>
                  <a:lnTo>
                    <a:pt x="376" y="984"/>
                  </a:lnTo>
                  <a:lnTo>
                    <a:pt x="378" y="992"/>
                  </a:lnTo>
                  <a:lnTo>
                    <a:pt x="463" y="1174"/>
                  </a:lnTo>
                  <a:close/>
                  <a:moveTo>
                    <a:pt x="2381" y="1254"/>
                  </a:moveTo>
                  <a:lnTo>
                    <a:pt x="2381" y="1257"/>
                  </a:lnTo>
                  <a:lnTo>
                    <a:pt x="2383" y="1257"/>
                  </a:lnTo>
                  <a:lnTo>
                    <a:pt x="2433" y="1259"/>
                  </a:lnTo>
                  <a:lnTo>
                    <a:pt x="2437" y="1259"/>
                  </a:lnTo>
                  <a:lnTo>
                    <a:pt x="2437" y="1254"/>
                  </a:lnTo>
                  <a:lnTo>
                    <a:pt x="2444" y="1235"/>
                  </a:lnTo>
                  <a:lnTo>
                    <a:pt x="2444" y="1235"/>
                  </a:lnTo>
                  <a:lnTo>
                    <a:pt x="2444" y="1235"/>
                  </a:lnTo>
                  <a:lnTo>
                    <a:pt x="2440" y="1207"/>
                  </a:lnTo>
                  <a:lnTo>
                    <a:pt x="2440" y="1205"/>
                  </a:lnTo>
                  <a:lnTo>
                    <a:pt x="2440" y="1205"/>
                  </a:lnTo>
                  <a:lnTo>
                    <a:pt x="2414" y="1176"/>
                  </a:lnTo>
                  <a:lnTo>
                    <a:pt x="2411" y="1174"/>
                  </a:lnTo>
                  <a:lnTo>
                    <a:pt x="2407" y="1174"/>
                  </a:lnTo>
                  <a:lnTo>
                    <a:pt x="2369" y="1188"/>
                  </a:lnTo>
                  <a:lnTo>
                    <a:pt x="2366" y="1188"/>
                  </a:lnTo>
                  <a:lnTo>
                    <a:pt x="2366" y="1190"/>
                  </a:lnTo>
                  <a:lnTo>
                    <a:pt x="2357" y="1223"/>
                  </a:lnTo>
                  <a:lnTo>
                    <a:pt x="2357" y="1226"/>
                  </a:lnTo>
                  <a:lnTo>
                    <a:pt x="2359" y="1228"/>
                  </a:lnTo>
                  <a:lnTo>
                    <a:pt x="2381" y="1254"/>
                  </a:lnTo>
                  <a:close/>
                  <a:moveTo>
                    <a:pt x="3293" y="376"/>
                  </a:moveTo>
                  <a:lnTo>
                    <a:pt x="3291" y="372"/>
                  </a:lnTo>
                  <a:lnTo>
                    <a:pt x="3286" y="374"/>
                  </a:lnTo>
                  <a:lnTo>
                    <a:pt x="3260" y="386"/>
                  </a:lnTo>
                  <a:lnTo>
                    <a:pt x="3255" y="388"/>
                  </a:lnTo>
                  <a:lnTo>
                    <a:pt x="3258" y="393"/>
                  </a:lnTo>
                  <a:lnTo>
                    <a:pt x="3274" y="421"/>
                  </a:lnTo>
                  <a:lnTo>
                    <a:pt x="3277" y="426"/>
                  </a:lnTo>
                  <a:lnTo>
                    <a:pt x="3281" y="421"/>
                  </a:lnTo>
                  <a:lnTo>
                    <a:pt x="3300" y="402"/>
                  </a:lnTo>
                  <a:lnTo>
                    <a:pt x="3303" y="402"/>
                  </a:lnTo>
                  <a:lnTo>
                    <a:pt x="3303" y="398"/>
                  </a:lnTo>
                  <a:lnTo>
                    <a:pt x="3293" y="376"/>
                  </a:lnTo>
                  <a:close/>
                  <a:moveTo>
                    <a:pt x="2667" y="1115"/>
                  </a:moveTo>
                  <a:lnTo>
                    <a:pt x="2667" y="1153"/>
                  </a:lnTo>
                  <a:lnTo>
                    <a:pt x="2643" y="1176"/>
                  </a:lnTo>
                  <a:lnTo>
                    <a:pt x="2641" y="1179"/>
                  </a:lnTo>
                  <a:lnTo>
                    <a:pt x="2641" y="1181"/>
                  </a:lnTo>
                  <a:lnTo>
                    <a:pt x="2662" y="1226"/>
                  </a:lnTo>
                  <a:lnTo>
                    <a:pt x="2662" y="1228"/>
                  </a:lnTo>
                  <a:lnTo>
                    <a:pt x="2664" y="1228"/>
                  </a:lnTo>
                  <a:lnTo>
                    <a:pt x="2686" y="1231"/>
                  </a:lnTo>
                  <a:lnTo>
                    <a:pt x="2686" y="1247"/>
                  </a:lnTo>
                  <a:lnTo>
                    <a:pt x="2686" y="1252"/>
                  </a:lnTo>
                  <a:lnTo>
                    <a:pt x="2690" y="1252"/>
                  </a:lnTo>
                  <a:lnTo>
                    <a:pt x="2714" y="1257"/>
                  </a:lnTo>
                  <a:lnTo>
                    <a:pt x="2731" y="1266"/>
                  </a:lnTo>
                  <a:lnTo>
                    <a:pt x="2738" y="1268"/>
                  </a:lnTo>
                  <a:lnTo>
                    <a:pt x="2738" y="1261"/>
                  </a:lnTo>
                  <a:lnTo>
                    <a:pt x="2749" y="1153"/>
                  </a:lnTo>
                  <a:lnTo>
                    <a:pt x="2759" y="1112"/>
                  </a:lnTo>
                  <a:lnTo>
                    <a:pt x="2792" y="1074"/>
                  </a:lnTo>
                  <a:lnTo>
                    <a:pt x="2835" y="1060"/>
                  </a:lnTo>
                  <a:lnTo>
                    <a:pt x="2837" y="1060"/>
                  </a:lnTo>
                  <a:lnTo>
                    <a:pt x="2837" y="1060"/>
                  </a:lnTo>
                  <a:lnTo>
                    <a:pt x="2854" y="1034"/>
                  </a:lnTo>
                  <a:lnTo>
                    <a:pt x="2856" y="1032"/>
                  </a:lnTo>
                  <a:lnTo>
                    <a:pt x="2856" y="1032"/>
                  </a:lnTo>
                  <a:lnTo>
                    <a:pt x="2849" y="1013"/>
                  </a:lnTo>
                  <a:lnTo>
                    <a:pt x="2870" y="1025"/>
                  </a:lnTo>
                  <a:lnTo>
                    <a:pt x="2870" y="1027"/>
                  </a:lnTo>
                  <a:lnTo>
                    <a:pt x="2872" y="1027"/>
                  </a:lnTo>
                  <a:lnTo>
                    <a:pt x="2901" y="1025"/>
                  </a:lnTo>
                  <a:lnTo>
                    <a:pt x="2906" y="1022"/>
                  </a:lnTo>
                  <a:lnTo>
                    <a:pt x="2913" y="1003"/>
                  </a:lnTo>
                  <a:lnTo>
                    <a:pt x="2927" y="1003"/>
                  </a:lnTo>
                  <a:lnTo>
                    <a:pt x="2932" y="1003"/>
                  </a:lnTo>
                  <a:lnTo>
                    <a:pt x="2932" y="999"/>
                  </a:lnTo>
                  <a:lnTo>
                    <a:pt x="2934" y="984"/>
                  </a:lnTo>
                  <a:lnTo>
                    <a:pt x="2950" y="989"/>
                  </a:lnTo>
                  <a:lnTo>
                    <a:pt x="2955" y="992"/>
                  </a:lnTo>
                  <a:lnTo>
                    <a:pt x="2955" y="987"/>
                  </a:lnTo>
                  <a:lnTo>
                    <a:pt x="2960" y="975"/>
                  </a:lnTo>
                  <a:lnTo>
                    <a:pt x="2969" y="987"/>
                  </a:lnTo>
                  <a:lnTo>
                    <a:pt x="2974" y="989"/>
                  </a:lnTo>
                  <a:lnTo>
                    <a:pt x="2976" y="987"/>
                  </a:lnTo>
                  <a:lnTo>
                    <a:pt x="2991" y="968"/>
                  </a:lnTo>
                  <a:lnTo>
                    <a:pt x="2991" y="968"/>
                  </a:lnTo>
                  <a:lnTo>
                    <a:pt x="2991" y="966"/>
                  </a:lnTo>
                  <a:lnTo>
                    <a:pt x="2993" y="947"/>
                  </a:lnTo>
                  <a:lnTo>
                    <a:pt x="3012" y="961"/>
                  </a:lnTo>
                  <a:lnTo>
                    <a:pt x="3017" y="963"/>
                  </a:lnTo>
                  <a:lnTo>
                    <a:pt x="3019" y="961"/>
                  </a:lnTo>
                  <a:lnTo>
                    <a:pt x="3033" y="947"/>
                  </a:lnTo>
                  <a:lnTo>
                    <a:pt x="3064" y="954"/>
                  </a:lnTo>
                  <a:lnTo>
                    <a:pt x="3066" y="954"/>
                  </a:lnTo>
                  <a:lnTo>
                    <a:pt x="3069" y="954"/>
                  </a:lnTo>
                  <a:lnTo>
                    <a:pt x="3095" y="923"/>
                  </a:lnTo>
                  <a:lnTo>
                    <a:pt x="3303" y="918"/>
                  </a:lnTo>
                  <a:lnTo>
                    <a:pt x="3303" y="918"/>
                  </a:lnTo>
                  <a:lnTo>
                    <a:pt x="3305" y="918"/>
                  </a:lnTo>
                  <a:lnTo>
                    <a:pt x="3355" y="890"/>
                  </a:lnTo>
                  <a:lnTo>
                    <a:pt x="3357" y="890"/>
                  </a:lnTo>
                  <a:lnTo>
                    <a:pt x="3357" y="887"/>
                  </a:lnTo>
                  <a:lnTo>
                    <a:pt x="3364" y="850"/>
                  </a:lnTo>
                  <a:lnTo>
                    <a:pt x="3364" y="847"/>
                  </a:lnTo>
                  <a:lnTo>
                    <a:pt x="3362" y="845"/>
                  </a:lnTo>
                  <a:lnTo>
                    <a:pt x="3341" y="819"/>
                  </a:lnTo>
                  <a:lnTo>
                    <a:pt x="3338" y="816"/>
                  </a:lnTo>
                  <a:lnTo>
                    <a:pt x="3336" y="819"/>
                  </a:lnTo>
                  <a:lnTo>
                    <a:pt x="3286" y="831"/>
                  </a:lnTo>
                  <a:lnTo>
                    <a:pt x="3284" y="831"/>
                  </a:lnTo>
                  <a:lnTo>
                    <a:pt x="3281" y="833"/>
                  </a:lnTo>
                  <a:lnTo>
                    <a:pt x="3274" y="850"/>
                  </a:lnTo>
                  <a:lnTo>
                    <a:pt x="3194" y="843"/>
                  </a:lnTo>
                  <a:lnTo>
                    <a:pt x="3156" y="812"/>
                  </a:lnTo>
                  <a:lnTo>
                    <a:pt x="3154" y="809"/>
                  </a:lnTo>
                  <a:lnTo>
                    <a:pt x="3151" y="812"/>
                  </a:lnTo>
                  <a:lnTo>
                    <a:pt x="3121" y="828"/>
                  </a:lnTo>
                  <a:lnTo>
                    <a:pt x="3090" y="816"/>
                  </a:lnTo>
                  <a:lnTo>
                    <a:pt x="3088" y="814"/>
                  </a:lnTo>
                  <a:lnTo>
                    <a:pt x="3085" y="816"/>
                  </a:lnTo>
                  <a:lnTo>
                    <a:pt x="3045" y="843"/>
                  </a:lnTo>
                  <a:lnTo>
                    <a:pt x="3010" y="843"/>
                  </a:lnTo>
                  <a:lnTo>
                    <a:pt x="3007" y="843"/>
                  </a:lnTo>
                  <a:lnTo>
                    <a:pt x="2993" y="854"/>
                  </a:lnTo>
                  <a:lnTo>
                    <a:pt x="2974" y="833"/>
                  </a:lnTo>
                  <a:lnTo>
                    <a:pt x="2967" y="828"/>
                  </a:lnTo>
                  <a:lnTo>
                    <a:pt x="2967" y="835"/>
                  </a:lnTo>
                  <a:lnTo>
                    <a:pt x="2955" y="883"/>
                  </a:lnTo>
                  <a:lnTo>
                    <a:pt x="2932" y="885"/>
                  </a:lnTo>
                  <a:lnTo>
                    <a:pt x="2929" y="885"/>
                  </a:lnTo>
                  <a:lnTo>
                    <a:pt x="2929" y="887"/>
                  </a:lnTo>
                  <a:lnTo>
                    <a:pt x="2927" y="906"/>
                  </a:lnTo>
                  <a:lnTo>
                    <a:pt x="2865" y="925"/>
                  </a:lnTo>
                  <a:lnTo>
                    <a:pt x="2844" y="916"/>
                  </a:lnTo>
                  <a:lnTo>
                    <a:pt x="2842" y="914"/>
                  </a:lnTo>
                  <a:lnTo>
                    <a:pt x="2839" y="916"/>
                  </a:lnTo>
                  <a:lnTo>
                    <a:pt x="2825" y="935"/>
                  </a:lnTo>
                  <a:lnTo>
                    <a:pt x="2820" y="937"/>
                  </a:lnTo>
                  <a:lnTo>
                    <a:pt x="2839" y="956"/>
                  </a:lnTo>
                  <a:lnTo>
                    <a:pt x="2820" y="975"/>
                  </a:lnTo>
                  <a:lnTo>
                    <a:pt x="2780" y="958"/>
                  </a:lnTo>
                  <a:lnTo>
                    <a:pt x="2775" y="956"/>
                  </a:lnTo>
                  <a:lnTo>
                    <a:pt x="2773" y="961"/>
                  </a:lnTo>
                  <a:lnTo>
                    <a:pt x="2768" y="989"/>
                  </a:lnTo>
                  <a:lnTo>
                    <a:pt x="2742" y="989"/>
                  </a:lnTo>
                  <a:lnTo>
                    <a:pt x="2738" y="989"/>
                  </a:lnTo>
                  <a:lnTo>
                    <a:pt x="2738" y="994"/>
                  </a:lnTo>
                  <a:lnTo>
                    <a:pt x="2738" y="1015"/>
                  </a:lnTo>
                  <a:lnTo>
                    <a:pt x="2700" y="1034"/>
                  </a:lnTo>
                  <a:lnTo>
                    <a:pt x="2674" y="1027"/>
                  </a:lnTo>
                  <a:lnTo>
                    <a:pt x="2671" y="1025"/>
                  </a:lnTo>
                  <a:lnTo>
                    <a:pt x="2671" y="1027"/>
                  </a:lnTo>
                  <a:lnTo>
                    <a:pt x="2641" y="1048"/>
                  </a:lnTo>
                  <a:lnTo>
                    <a:pt x="2641" y="1051"/>
                  </a:lnTo>
                  <a:lnTo>
                    <a:pt x="2641" y="1053"/>
                  </a:lnTo>
                  <a:lnTo>
                    <a:pt x="2638" y="1084"/>
                  </a:lnTo>
                  <a:lnTo>
                    <a:pt x="2638" y="1086"/>
                  </a:lnTo>
                  <a:lnTo>
                    <a:pt x="2641" y="1086"/>
                  </a:lnTo>
                  <a:lnTo>
                    <a:pt x="2667" y="1115"/>
                  </a:lnTo>
                  <a:close/>
                  <a:moveTo>
                    <a:pt x="2780" y="1313"/>
                  </a:moveTo>
                  <a:lnTo>
                    <a:pt x="2775" y="1316"/>
                  </a:lnTo>
                  <a:lnTo>
                    <a:pt x="2742" y="1323"/>
                  </a:lnTo>
                  <a:lnTo>
                    <a:pt x="2738" y="1325"/>
                  </a:lnTo>
                  <a:lnTo>
                    <a:pt x="2738" y="1328"/>
                  </a:lnTo>
                  <a:lnTo>
                    <a:pt x="2733" y="1361"/>
                  </a:lnTo>
                  <a:lnTo>
                    <a:pt x="2733" y="1363"/>
                  </a:lnTo>
                  <a:lnTo>
                    <a:pt x="2733" y="1363"/>
                  </a:lnTo>
                  <a:lnTo>
                    <a:pt x="2754" y="1401"/>
                  </a:lnTo>
                  <a:lnTo>
                    <a:pt x="2757" y="1403"/>
                  </a:lnTo>
                  <a:lnTo>
                    <a:pt x="2759" y="1401"/>
                  </a:lnTo>
                  <a:lnTo>
                    <a:pt x="2787" y="1399"/>
                  </a:lnTo>
                  <a:lnTo>
                    <a:pt x="2790" y="1399"/>
                  </a:lnTo>
                  <a:lnTo>
                    <a:pt x="2790" y="1394"/>
                  </a:lnTo>
                  <a:lnTo>
                    <a:pt x="2792" y="1358"/>
                  </a:lnTo>
                  <a:lnTo>
                    <a:pt x="2792" y="1356"/>
                  </a:lnTo>
                  <a:lnTo>
                    <a:pt x="2792" y="1356"/>
                  </a:lnTo>
                  <a:lnTo>
                    <a:pt x="2783" y="1318"/>
                  </a:lnTo>
                  <a:lnTo>
                    <a:pt x="2780" y="1313"/>
                  </a:lnTo>
                  <a:close/>
                  <a:moveTo>
                    <a:pt x="213" y="2366"/>
                  </a:moveTo>
                  <a:lnTo>
                    <a:pt x="151" y="2286"/>
                  </a:lnTo>
                  <a:lnTo>
                    <a:pt x="187" y="2184"/>
                  </a:lnTo>
                  <a:lnTo>
                    <a:pt x="156" y="2161"/>
                  </a:lnTo>
                  <a:lnTo>
                    <a:pt x="135" y="2175"/>
                  </a:lnTo>
                  <a:lnTo>
                    <a:pt x="45" y="2116"/>
                  </a:lnTo>
                  <a:lnTo>
                    <a:pt x="30" y="2137"/>
                  </a:lnTo>
                  <a:lnTo>
                    <a:pt x="33" y="2208"/>
                  </a:lnTo>
                  <a:lnTo>
                    <a:pt x="0" y="2243"/>
                  </a:lnTo>
                  <a:lnTo>
                    <a:pt x="9" y="2300"/>
                  </a:lnTo>
                  <a:lnTo>
                    <a:pt x="68" y="2295"/>
                  </a:lnTo>
                  <a:lnTo>
                    <a:pt x="132" y="2376"/>
                  </a:lnTo>
                  <a:lnTo>
                    <a:pt x="179" y="2404"/>
                  </a:lnTo>
                  <a:lnTo>
                    <a:pt x="182" y="2400"/>
                  </a:lnTo>
                  <a:lnTo>
                    <a:pt x="213" y="236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id="{46D2982C-CCC7-E546-82DF-F68F116110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67297" y="2555414"/>
              <a:ext cx="17943" cy="16304"/>
            </a:xfrm>
            <a:custGeom>
              <a:avLst/>
              <a:gdLst>
                <a:gd name="T0" fmla="*/ 5 w 33"/>
                <a:gd name="T1" fmla="*/ 4 h 30"/>
                <a:gd name="T2" fmla="*/ 0 w 33"/>
                <a:gd name="T3" fmla="*/ 21 h 30"/>
                <a:gd name="T4" fmla="*/ 15 w 33"/>
                <a:gd name="T5" fmla="*/ 30 h 30"/>
                <a:gd name="T6" fmla="*/ 33 w 33"/>
                <a:gd name="T7" fmla="*/ 21 h 30"/>
                <a:gd name="T8" fmla="*/ 26 w 33"/>
                <a:gd name="T9" fmla="*/ 0 h 30"/>
                <a:gd name="T10" fmla="*/ 5 w 33"/>
                <a:gd name="T11" fmla="*/ 4 h 30"/>
                <a:gd name="T12" fmla="*/ 5 w 33"/>
                <a:gd name="T13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30">
                  <a:moveTo>
                    <a:pt x="5" y="4"/>
                  </a:moveTo>
                  <a:lnTo>
                    <a:pt x="0" y="21"/>
                  </a:lnTo>
                  <a:lnTo>
                    <a:pt x="15" y="30"/>
                  </a:lnTo>
                  <a:lnTo>
                    <a:pt x="33" y="21"/>
                  </a:lnTo>
                  <a:lnTo>
                    <a:pt x="26" y="0"/>
                  </a:lnTo>
                  <a:lnTo>
                    <a:pt x="5" y="4"/>
                  </a:lnTo>
                  <a:lnTo>
                    <a:pt x="5" y="4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id="{53B193D5-A4F1-6842-B767-5D255C0F15C1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2603" y="2798332"/>
              <a:ext cx="24468" cy="28258"/>
            </a:xfrm>
            <a:custGeom>
              <a:avLst/>
              <a:gdLst>
                <a:gd name="T0" fmla="*/ 0 w 45"/>
                <a:gd name="T1" fmla="*/ 28 h 52"/>
                <a:gd name="T2" fmla="*/ 29 w 45"/>
                <a:gd name="T3" fmla="*/ 52 h 52"/>
                <a:gd name="T4" fmla="*/ 40 w 45"/>
                <a:gd name="T5" fmla="*/ 31 h 52"/>
                <a:gd name="T6" fmla="*/ 45 w 45"/>
                <a:gd name="T7" fmla="*/ 14 h 52"/>
                <a:gd name="T8" fmla="*/ 29 w 45"/>
                <a:gd name="T9" fmla="*/ 5 h 52"/>
                <a:gd name="T10" fmla="*/ 10 w 45"/>
                <a:gd name="T11" fmla="*/ 0 h 52"/>
                <a:gd name="T12" fmla="*/ 0 w 45"/>
                <a:gd name="T13" fmla="*/ 28 h 52"/>
                <a:gd name="T14" fmla="*/ 0 w 45"/>
                <a:gd name="T15" fmla="*/ 2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52">
                  <a:moveTo>
                    <a:pt x="0" y="28"/>
                  </a:moveTo>
                  <a:lnTo>
                    <a:pt x="29" y="52"/>
                  </a:lnTo>
                  <a:lnTo>
                    <a:pt x="40" y="31"/>
                  </a:lnTo>
                  <a:lnTo>
                    <a:pt x="45" y="14"/>
                  </a:lnTo>
                  <a:lnTo>
                    <a:pt x="29" y="5"/>
                  </a:lnTo>
                  <a:lnTo>
                    <a:pt x="10" y="0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33" name="Freeform 12">
              <a:extLst>
                <a:ext uri="{FF2B5EF4-FFF2-40B4-BE49-F238E27FC236}">
                  <a16:creationId xmlns:a16="http://schemas.microsoft.com/office/drawing/2014/main" id="{735B246D-C35E-7F40-A444-2B90A5E1EFBA}"/>
                </a:ext>
              </a:extLst>
            </p:cNvPr>
            <p:cNvSpPr>
              <a:spLocks/>
            </p:cNvSpPr>
            <p:nvPr/>
          </p:nvSpPr>
          <p:spPr bwMode="auto">
            <a:xfrm>
              <a:off x="9832153" y="2835286"/>
              <a:ext cx="22836" cy="20650"/>
            </a:xfrm>
            <a:custGeom>
              <a:avLst/>
              <a:gdLst>
                <a:gd name="T0" fmla="*/ 0 w 42"/>
                <a:gd name="T1" fmla="*/ 27 h 38"/>
                <a:gd name="T2" fmla="*/ 9 w 42"/>
                <a:gd name="T3" fmla="*/ 38 h 38"/>
                <a:gd name="T4" fmla="*/ 42 w 42"/>
                <a:gd name="T5" fmla="*/ 19 h 38"/>
                <a:gd name="T6" fmla="*/ 35 w 42"/>
                <a:gd name="T7" fmla="*/ 0 h 38"/>
                <a:gd name="T8" fmla="*/ 14 w 42"/>
                <a:gd name="T9" fmla="*/ 0 h 38"/>
                <a:gd name="T10" fmla="*/ 2 w 42"/>
                <a:gd name="T11" fmla="*/ 17 h 38"/>
                <a:gd name="T12" fmla="*/ 0 w 42"/>
                <a:gd name="T13" fmla="*/ 27 h 38"/>
                <a:gd name="T14" fmla="*/ 0 w 42"/>
                <a:gd name="T15" fmla="*/ 2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38">
                  <a:moveTo>
                    <a:pt x="0" y="27"/>
                  </a:moveTo>
                  <a:lnTo>
                    <a:pt x="9" y="38"/>
                  </a:lnTo>
                  <a:lnTo>
                    <a:pt x="42" y="19"/>
                  </a:lnTo>
                  <a:lnTo>
                    <a:pt x="35" y="0"/>
                  </a:lnTo>
                  <a:lnTo>
                    <a:pt x="14" y="0"/>
                  </a:lnTo>
                  <a:lnTo>
                    <a:pt x="2" y="17"/>
                  </a:lnTo>
                  <a:lnTo>
                    <a:pt x="0" y="27"/>
                  </a:lnTo>
                  <a:lnTo>
                    <a:pt x="0" y="27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34" name="Freeform 13">
              <a:extLst>
                <a:ext uri="{FF2B5EF4-FFF2-40B4-BE49-F238E27FC236}">
                  <a16:creationId xmlns:a16="http://schemas.microsoft.com/office/drawing/2014/main" id="{8884688B-EC86-0649-B55B-00FDE3666E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13840" y="2690188"/>
              <a:ext cx="26642" cy="19564"/>
            </a:xfrm>
            <a:custGeom>
              <a:avLst/>
              <a:gdLst>
                <a:gd name="T0" fmla="*/ 0 w 49"/>
                <a:gd name="T1" fmla="*/ 0 h 36"/>
                <a:gd name="T2" fmla="*/ 47 w 49"/>
                <a:gd name="T3" fmla="*/ 5 h 36"/>
                <a:gd name="T4" fmla="*/ 49 w 49"/>
                <a:gd name="T5" fmla="*/ 31 h 36"/>
                <a:gd name="T6" fmla="*/ 30 w 49"/>
                <a:gd name="T7" fmla="*/ 36 h 36"/>
                <a:gd name="T8" fmla="*/ 9 w 49"/>
                <a:gd name="T9" fmla="*/ 21 h 36"/>
                <a:gd name="T10" fmla="*/ 0 w 49"/>
                <a:gd name="T11" fmla="*/ 0 h 36"/>
                <a:gd name="T12" fmla="*/ 0 w 49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36">
                  <a:moveTo>
                    <a:pt x="0" y="0"/>
                  </a:moveTo>
                  <a:lnTo>
                    <a:pt x="47" y="5"/>
                  </a:lnTo>
                  <a:lnTo>
                    <a:pt x="49" y="31"/>
                  </a:lnTo>
                  <a:lnTo>
                    <a:pt x="30" y="36"/>
                  </a:lnTo>
                  <a:lnTo>
                    <a:pt x="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35" name="Freeform 14">
              <a:extLst>
                <a:ext uri="{FF2B5EF4-FFF2-40B4-BE49-F238E27FC236}">
                  <a16:creationId xmlns:a16="http://schemas.microsoft.com/office/drawing/2014/main" id="{84B306E0-9467-5B4B-9B42-A5B3EFE519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81803" y="2640192"/>
              <a:ext cx="17943" cy="28258"/>
            </a:xfrm>
            <a:custGeom>
              <a:avLst/>
              <a:gdLst>
                <a:gd name="T0" fmla="*/ 0 w 33"/>
                <a:gd name="T1" fmla="*/ 12 h 52"/>
                <a:gd name="T2" fmla="*/ 10 w 33"/>
                <a:gd name="T3" fmla="*/ 52 h 52"/>
                <a:gd name="T4" fmla="*/ 28 w 33"/>
                <a:gd name="T5" fmla="*/ 52 h 52"/>
                <a:gd name="T6" fmla="*/ 33 w 33"/>
                <a:gd name="T7" fmla="*/ 16 h 52"/>
                <a:gd name="T8" fmla="*/ 12 w 33"/>
                <a:gd name="T9" fmla="*/ 0 h 52"/>
                <a:gd name="T10" fmla="*/ 0 w 33"/>
                <a:gd name="T11" fmla="*/ 12 h 52"/>
                <a:gd name="T12" fmla="*/ 0 w 33"/>
                <a:gd name="T13" fmla="*/ 1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52">
                  <a:moveTo>
                    <a:pt x="0" y="12"/>
                  </a:moveTo>
                  <a:lnTo>
                    <a:pt x="10" y="52"/>
                  </a:lnTo>
                  <a:lnTo>
                    <a:pt x="28" y="52"/>
                  </a:lnTo>
                  <a:lnTo>
                    <a:pt x="33" y="16"/>
                  </a:lnTo>
                  <a:lnTo>
                    <a:pt x="12" y="0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36" name="Freeform 15">
              <a:extLst>
                <a:ext uri="{FF2B5EF4-FFF2-40B4-BE49-F238E27FC236}">
                  <a16:creationId xmlns:a16="http://schemas.microsoft.com/office/drawing/2014/main" id="{98284A6F-6952-704F-9500-78204FC3E4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05184" y="2645084"/>
              <a:ext cx="51108" cy="42388"/>
            </a:xfrm>
            <a:custGeom>
              <a:avLst/>
              <a:gdLst>
                <a:gd name="T0" fmla="*/ 0 w 94"/>
                <a:gd name="T1" fmla="*/ 36 h 78"/>
                <a:gd name="T2" fmla="*/ 0 w 94"/>
                <a:gd name="T3" fmla="*/ 78 h 78"/>
                <a:gd name="T4" fmla="*/ 49 w 94"/>
                <a:gd name="T5" fmla="*/ 69 h 78"/>
                <a:gd name="T6" fmla="*/ 94 w 94"/>
                <a:gd name="T7" fmla="*/ 45 h 78"/>
                <a:gd name="T8" fmla="*/ 80 w 94"/>
                <a:gd name="T9" fmla="*/ 10 h 78"/>
                <a:gd name="T10" fmla="*/ 49 w 94"/>
                <a:gd name="T11" fmla="*/ 5 h 78"/>
                <a:gd name="T12" fmla="*/ 26 w 94"/>
                <a:gd name="T13" fmla="*/ 0 h 78"/>
                <a:gd name="T14" fmla="*/ 9 w 94"/>
                <a:gd name="T15" fmla="*/ 26 h 78"/>
                <a:gd name="T16" fmla="*/ 0 w 94"/>
                <a:gd name="T17" fmla="*/ 36 h 78"/>
                <a:gd name="T18" fmla="*/ 0 w 94"/>
                <a:gd name="T19" fmla="*/ 36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78">
                  <a:moveTo>
                    <a:pt x="0" y="36"/>
                  </a:moveTo>
                  <a:lnTo>
                    <a:pt x="0" y="78"/>
                  </a:lnTo>
                  <a:lnTo>
                    <a:pt x="49" y="69"/>
                  </a:lnTo>
                  <a:lnTo>
                    <a:pt x="94" y="45"/>
                  </a:lnTo>
                  <a:lnTo>
                    <a:pt x="80" y="10"/>
                  </a:lnTo>
                  <a:lnTo>
                    <a:pt x="49" y="5"/>
                  </a:lnTo>
                  <a:lnTo>
                    <a:pt x="26" y="0"/>
                  </a:lnTo>
                  <a:lnTo>
                    <a:pt x="9" y="26"/>
                  </a:lnTo>
                  <a:lnTo>
                    <a:pt x="0" y="36"/>
                  </a:lnTo>
                  <a:lnTo>
                    <a:pt x="0" y="3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37" name="Freeform 16">
              <a:extLst>
                <a:ext uri="{FF2B5EF4-FFF2-40B4-BE49-F238E27FC236}">
                  <a16:creationId xmlns:a16="http://schemas.microsoft.com/office/drawing/2014/main" id="{7FA9BB2D-6E02-404F-BFA6-AB5B6E186B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13884" y="2502702"/>
              <a:ext cx="73402" cy="47279"/>
            </a:xfrm>
            <a:custGeom>
              <a:avLst/>
              <a:gdLst>
                <a:gd name="T0" fmla="*/ 0 w 135"/>
                <a:gd name="T1" fmla="*/ 54 h 87"/>
                <a:gd name="T2" fmla="*/ 14 w 135"/>
                <a:gd name="T3" fmla="*/ 85 h 87"/>
                <a:gd name="T4" fmla="*/ 109 w 135"/>
                <a:gd name="T5" fmla="*/ 87 h 87"/>
                <a:gd name="T6" fmla="*/ 135 w 135"/>
                <a:gd name="T7" fmla="*/ 37 h 87"/>
                <a:gd name="T8" fmla="*/ 118 w 135"/>
                <a:gd name="T9" fmla="*/ 0 h 87"/>
                <a:gd name="T10" fmla="*/ 97 w 135"/>
                <a:gd name="T11" fmla="*/ 21 h 87"/>
                <a:gd name="T12" fmla="*/ 59 w 135"/>
                <a:gd name="T13" fmla="*/ 16 h 87"/>
                <a:gd name="T14" fmla="*/ 50 w 135"/>
                <a:gd name="T15" fmla="*/ 35 h 87"/>
                <a:gd name="T16" fmla="*/ 29 w 135"/>
                <a:gd name="T17" fmla="*/ 35 h 87"/>
                <a:gd name="T18" fmla="*/ 26 w 135"/>
                <a:gd name="T19" fmla="*/ 56 h 87"/>
                <a:gd name="T20" fmla="*/ 0 w 135"/>
                <a:gd name="T21" fmla="*/ 54 h 87"/>
                <a:gd name="T22" fmla="*/ 0 w 135"/>
                <a:gd name="T23" fmla="*/ 54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5" h="87">
                  <a:moveTo>
                    <a:pt x="0" y="54"/>
                  </a:moveTo>
                  <a:lnTo>
                    <a:pt x="14" y="85"/>
                  </a:lnTo>
                  <a:lnTo>
                    <a:pt x="109" y="87"/>
                  </a:lnTo>
                  <a:lnTo>
                    <a:pt x="135" y="37"/>
                  </a:lnTo>
                  <a:lnTo>
                    <a:pt x="118" y="0"/>
                  </a:lnTo>
                  <a:lnTo>
                    <a:pt x="97" y="21"/>
                  </a:lnTo>
                  <a:lnTo>
                    <a:pt x="59" y="16"/>
                  </a:lnTo>
                  <a:lnTo>
                    <a:pt x="50" y="35"/>
                  </a:lnTo>
                  <a:lnTo>
                    <a:pt x="29" y="35"/>
                  </a:lnTo>
                  <a:lnTo>
                    <a:pt x="26" y="56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38" name="Freeform 17">
              <a:extLst>
                <a:ext uri="{FF2B5EF4-FFF2-40B4-BE49-F238E27FC236}">
                  <a16:creationId xmlns:a16="http://schemas.microsoft.com/office/drawing/2014/main" id="{73818B02-942A-D04C-B2BE-48FB2525CF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91048" y="2447272"/>
              <a:ext cx="14136" cy="15216"/>
            </a:xfrm>
            <a:custGeom>
              <a:avLst/>
              <a:gdLst>
                <a:gd name="T0" fmla="*/ 7 w 26"/>
                <a:gd name="T1" fmla="*/ 0 h 28"/>
                <a:gd name="T2" fmla="*/ 0 w 26"/>
                <a:gd name="T3" fmla="*/ 24 h 28"/>
                <a:gd name="T4" fmla="*/ 19 w 26"/>
                <a:gd name="T5" fmla="*/ 28 h 28"/>
                <a:gd name="T6" fmla="*/ 26 w 26"/>
                <a:gd name="T7" fmla="*/ 7 h 28"/>
                <a:gd name="T8" fmla="*/ 7 w 26"/>
                <a:gd name="T9" fmla="*/ 0 h 28"/>
                <a:gd name="T10" fmla="*/ 7 w 26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8">
                  <a:moveTo>
                    <a:pt x="7" y="0"/>
                  </a:moveTo>
                  <a:lnTo>
                    <a:pt x="0" y="24"/>
                  </a:lnTo>
                  <a:lnTo>
                    <a:pt x="19" y="28"/>
                  </a:lnTo>
                  <a:lnTo>
                    <a:pt x="26" y="7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39" name="Freeform 18">
              <a:extLst>
                <a:ext uri="{FF2B5EF4-FFF2-40B4-BE49-F238E27FC236}">
                  <a16:creationId xmlns:a16="http://schemas.microsoft.com/office/drawing/2014/main" id="{B858E9B3-0883-3B49-BA74-2EF50107C0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93180" y="2539655"/>
              <a:ext cx="108199" cy="101623"/>
            </a:xfrm>
            <a:custGeom>
              <a:avLst/>
              <a:gdLst>
                <a:gd name="T0" fmla="*/ 137 w 199"/>
                <a:gd name="T1" fmla="*/ 33 h 187"/>
                <a:gd name="T2" fmla="*/ 158 w 199"/>
                <a:gd name="T3" fmla="*/ 66 h 187"/>
                <a:gd name="T4" fmla="*/ 199 w 199"/>
                <a:gd name="T5" fmla="*/ 74 h 187"/>
                <a:gd name="T6" fmla="*/ 199 w 199"/>
                <a:gd name="T7" fmla="*/ 26 h 187"/>
                <a:gd name="T8" fmla="*/ 187 w 199"/>
                <a:gd name="T9" fmla="*/ 5 h 187"/>
                <a:gd name="T10" fmla="*/ 137 w 199"/>
                <a:gd name="T11" fmla="*/ 0 h 187"/>
                <a:gd name="T12" fmla="*/ 113 w 199"/>
                <a:gd name="T13" fmla="*/ 19 h 187"/>
                <a:gd name="T14" fmla="*/ 76 w 199"/>
                <a:gd name="T15" fmla="*/ 12 h 187"/>
                <a:gd name="T16" fmla="*/ 71 w 199"/>
                <a:gd name="T17" fmla="*/ 38 h 187"/>
                <a:gd name="T18" fmla="*/ 95 w 199"/>
                <a:gd name="T19" fmla="*/ 62 h 187"/>
                <a:gd name="T20" fmla="*/ 83 w 199"/>
                <a:gd name="T21" fmla="*/ 76 h 187"/>
                <a:gd name="T22" fmla="*/ 45 w 199"/>
                <a:gd name="T23" fmla="*/ 48 h 187"/>
                <a:gd name="T24" fmla="*/ 2 w 199"/>
                <a:gd name="T25" fmla="*/ 50 h 187"/>
                <a:gd name="T26" fmla="*/ 0 w 199"/>
                <a:gd name="T27" fmla="*/ 85 h 187"/>
                <a:gd name="T28" fmla="*/ 2 w 199"/>
                <a:gd name="T29" fmla="*/ 123 h 187"/>
                <a:gd name="T30" fmla="*/ 24 w 199"/>
                <a:gd name="T31" fmla="*/ 147 h 187"/>
                <a:gd name="T32" fmla="*/ 31 w 199"/>
                <a:gd name="T33" fmla="*/ 175 h 187"/>
                <a:gd name="T34" fmla="*/ 71 w 199"/>
                <a:gd name="T35" fmla="*/ 187 h 187"/>
                <a:gd name="T36" fmla="*/ 109 w 199"/>
                <a:gd name="T37" fmla="*/ 185 h 187"/>
                <a:gd name="T38" fmla="*/ 104 w 199"/>
                <a:gd name="T39" fmla="*/ 145 h 187"/>
                <a:gd name="T40" fmla="*/ 132 w 199"/>
                <a:gd name="T41" fmla="*/ 147 h 187"/>
                <a:gd name="T42" fmla="*/ 154 w 199"/>
                <a:gd name="T43" fmla="*/ 114 h 187"/>
                <a:gd name="T44" fmla="*/ 177 w 199"/>
                <a:gd name="T45" fmla="*/ 119 h 187"/>
                <a:gd name="T46" fmla="*/ 194 w 199"/>
                <a:gd name="T47" fmla="*/ 100 h 187"/>
                <a:gd name="T48" fmla="*/ 177 w 199"/>
                <a:gd name="T49" fmla="*/ 83 h 187"/>
                <a:gd name="T50" fmla="*/ 142 w 199"/>
                <a:gd name="T51" fmla="*/ 74 h 187"/>
                <a:gd name="T52" fmla="*/ 111 w 199"/>
                <a:gd name="T53" fmla="*/ 38 h 187"/>
                <a:gd name="T54" fmla="*/ 137 w 199"/>
                <a:gd name="T55" fmla="*/ 33 h 187"/>
                <a:gd name="T56" fmla="*/ 137 w 199"/>
                <a:gd name="T57" fmla="*/ 33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99" h="187">
                  <a:moveTo>
                    <a:pt x="137" y="33"/>
                  </a:moveTo>
                  <a:lnTo>
                    <a:pt x="158" y="66"/>
                  </a:lnTo>
                  <a:lnTo>
                    <a:pt x="199" y="74"/>
                  </a:lnTo>
                  <a:lnTo>
                    <a:pt x="199" y="26"/>
                  </a:lnTo>
                  <a:lnTo>
                    <a:pt x="187" y="5"/>
                  </a:lnTo>
                  <a:lnTo>
                    <a:pt x="137" y="0"/>
                  </a:lnTo>
                  <a:lnTo>
                    <a:pt x="113" y="19"/>
                  </a:lnTo>
                  <a:lnTo>
                    <a:pt x="76" y="12"/>
                  </a:lnTo>
                  <a:lnTo>
                    <a:pt x="71" y="38"/>
                  </a:lnTo>
                  <a:lnTo>
                    <a:pt x="95" y="62"/>
                  </a:lnTo>
                  <a:lnTo>
                    <a:pt x="83" y="76"/>
                  </a:lnTo>
                  <a:lnTo>
                    <a:pt x="45" y="48"/>
                  </a:lnTo>
                  <a:lnTo>
                    <a:pt x="2" y="50"/>
                  </a:lnTo>
                  <a:lnTo>
                    <a:pt x="0" y="85"/>
                  </a:lnTo>
                  <a:lnTo>
                    <a:pt x="2" y="123"/>
                  </a:lnTo>
                  <a:lnTo>
                    <a:pt x="24" y="147"/>
                  </a:lnTo>
                  <a:lnTo>
                    <a:pt x="31" y="175"/>
                  </a:lnTo>
                  <a:lnTo>
                    <a:pt x="71" y="187"/>
                  </a:lnTo>
                  <a:lnTo>
                    <a:pt x="109" y="185"/>
                  </a:lnTo>
                  <a:lnTo>
                    <a:pt x="104" y="145"/>
                  </a:lnTo>
                  <a:lnTo>
                    <a:pt x="132" y="147"/>
                  </a:lnTo>
                  <a:lnTo>
                    <a:pt x="154" y="114"/>
                  </a:lnTo>
                  <a:lnTo>
                    <a:pt x="177" y="119"/>
                  </a:lnTo>
                  <a:lnTo>
                    <a:pt x="194" y="100"/>
                  </a:lnTo>
                  <a:lnTo>
                    <a:pt x="177" y="83"/>
                  </a:lnTo>
                  <a:lnTo>
                    <a:pt x="142" y="74"/>
                  </a:lnTo>
                  <a:lnTo>
                    <a:pt x="111" y="38"/>
                  </a:lnTo>
                  <a:lnTo>
                    <a:pt x="137" y="33"/>
                  </a:lnTo>
                  <a:lnTo>
                    <a:pt x="137" y="3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40" name="Freeform 19">
              <a:extLst>
                <a:ext uri="{FF2B5EF4-FFF2-40B4-BE49-F238E27FC236}">
                  <a16:creationId xmlns:a16="http://schemas.microsoft.com/office/drawing/2014/main" id="{ADA07BBF-6123-DF48-8B33-622664A2FC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67624" y="2604326"/>
              <a:ext cx="25555" cy="32063"/>
            </a:xfrm>
            <a:custGeom>
              <a:avLst/>
              <a:gdLst>
                <a:gd name="T0" fmla="*/ 0 w 47"/>
                <a:gd name="T1" fmla="*/ 0 h 59"/>
                <a:gd name="T2" fmla="*/ 7 w 47"/>
                <a:gd name="T3" fmla="*/ 28 h 59"/>
                <a:gd name="T4" fmla="*/ 30 w 47"/>
                <a:gd name="T5" fmla="*/ 59 h 59"/>
                <a:gd name="T6" fmla="*/ 47 w 47"/>
                <a:gd name="T7" fmla="*/ 52 h 59"/>
                <a:gd name="T8" fmla="*/ 28 w 47"/>
                <a:gd name="T9" fmla="*/ 16 h 59"/>
                <a:gd name="T10" fmla="*/ 0 w 47"/>
                <a:gd name="T11" fmla="*/ 0 h 59"/>
                <a:gd name="T12" fmla="*/ 0 w 47"/>
                <a:gd name="T1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59">
                  <a:moveTo>
                    <a:pt x="0" y="0"/>
                  </a:moveTo>
                  <a:lnTo>
                    <a:pt x="7" y="28"/>
                  </a:lnTo>
                  <a:lnTo>
                    <a:pt x="30" y="59"/>
                  </a:lnTo>
                  <a:lnTo>
                    <a:pt x="47" y="52"/>
                  </a:lnTo>
                  <a:lnTo>
                    <a:pt x="28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41" name="Freeform 20">
              <a:extLst>
                <a:ext uri="{FF2B5EF4-FFF2-40B4-BE49-F238E27FC236}">
                  <a16:creationId xmlns:a16="http://schemas.microsoft.com/office/drawing/2014/main" id="{636852A9-6A62-7C4A-960E-40537B5F455A}"/>
                </a:ext>
              </a:extLst>
            </p:cNvPr>
            <p:cNvSpPr>
              <a:spLocks/>
            </p:cNvSpPr>
            <p:nvPr/>
          </p:nvSpPr>
          <p:spPr bwMode="auto">
            <a:xfrm>
              <a:off x="9803881" y="2570631"/>
              <a:ext cx="1046105" cy="1155891"/>
            </a:xfrm>
            <a:custGeom>
              <a:avLst/>
              <a:gdLst>
                <a:gd name="T0" fmla="*/ 1567 w 1924"/>
                <a:gd name="T1" fmla="*/ 12 h 2127"/>
                <a:gd name="T2" fmla="*/ 1361 w 1924"/>
                <a:gd name="T3" fmla="*/ 168 h 2127"/>
                <a:gd name="T4" fmla="*/ 1250 w 1924"/>
                <a:gd name="T5" fmla="*/ 180 h 2127"/>
                <a:gd name="T6" fmla="*/ 1156 w 1924"/>
                <a:gd name="T7" fmla="*/ 289 h 2127"/>
                <a:gd name="T8" fmla="*/ 1137 w 1924"/>
                <a:gd name="T9" fmla="*/ 194 h 2127"/>
                <a:gd name="T10" fmla="*/ 976 w 1924"/>
                <a:gd name="T11" fmla="*/ 346 h 2127"/>
                <a:gd name="T12" fmla="*/ 974 w 1924"/>
                <a:gd name="T13" fmla="*/ 433 h 2127"/>
                <a:gd name="T14" fmla="*/ 801 w 1924"/>
                <a:gd name="T15" fmla="*/ 495 h 2127"/>
                <a:gd name="T16" fmla="*/ 628 w 1924"/>
                <a:gd name="T17" fmla="*/ 419 h 2127"/>
                <a:gd name="T18" fmla="*/ 359 w 1924"/>
                <a:gd name="T19" fmla="*/ 537 h 2127"/>
                <a:gd name="T20" fmla="*/ 174 w 1924"/>
                <a:gd name="T21" fmla="*/ 551 h 2127"/>
                <a:gd name="T22" fmla="*/ 85 w 1924"/>
                <a:gd name="T23" fmla="*/ 561 h 2127"/>
                <a:gd name="T24" fmla="*/ 160 w 1924"/>
                <a:gd name="T25" fmla="*/ 696 h 2127"/>
                <a:gd name="T26" fmla="*/ 191 w 1924"/>
                <a:gd name="T27" fmla="*/ 781 h 2127"/>
                <a:gd name="T28" fmla="*/ 122 w 1924"/>
                <a:gd name="T29" fmla="*/ 861 h 2127"/>
                <a:gd name="T30" fmla="*/ 66 w 1924"/>
                <a:gd name="T31" fmla="*/ 932 h 2127"/>
                <a:gd name="T32" fmla="*/ 37 w 1924"/>
                <a:gd name="T33" fmla="*/ 1041 h 2127"/>
                <a:gd name="T34" fmla="*/ 52 w 1924"/>
                <a:gd name="T35" fmla="*/ 1209 h 2127"/>
                <a:gd name="T36" fmla="*/ 30 w 1924"/>
                <a:gd name="T37" fmla="*/ 1311 h 2127"/>
                <a:gd name="T38" fmla="*/ 75 w 1924"/>
                <a:gd name="T39" fmla="*/ 1382 h 2127"/>
                <a:gd name="T40" fmla="*/ 63 w 1924"/>
                <a:gd name="T41" fmla="*/ 1415 h 2127"/>
                <a:gd name="T42" fmla="*/ 85 w 1924"/>
                <a:gd name="T43" fmla="*/ 1488 h 2127"/>
                <a:gd name="T44" fmla="*/ 153 w 1924"/>
                <a:gd name="T45" fmla="*/ 1510 h 2127"/>
                <a:gd name="T46" fmla="*/ 174 w 1924"/>
                <a:gd name="T47" fmla="*/ 1545 h 2127"/>
                <a:gd name="T48" fmla="*/ 200 w 1924"/>
                <a:gd name="T49" fmla="*/ 1571 h 2127"/>
                <a:gd name="T50" fmla="*/ 224 w 1924"/>
                <a:gd name="T51" fmla="*/ 1682 h 2127"/>
                <a:gd name="T52" fmla="*/ 262 w 1924"/>
                <a:gd name="T53" fmla="*/ 1803 h 2127"/>
                <a:gd name="T54" fmla="*/ 267 w 1924"/>
                <a:gd name="T55" fmla="*/ 1985 h 2127"/>
                <a:gd name="T56" fmla="*/ 387 w 1924"/>
                <a:gd name="T57" fmla="*/ 1990 h 2127"/>
                <a:gd name="T58" fmla="*/ 472 w 1924"/>
                <a:gd name="T59" fmla="*/ 1943 h 2127"/>
                <a:gd name="T60" fmla="*/ 572 w 1924"/>
                <a:gd name="T61" fmla="*/ 1813 h 2127"/>
                <a:gd name="T62" fmla="*/ 664 w 1924"/>
                <a:gd name="T63" fmla="*/ 1893 h 2127"/>
                <a:gd name="T64" fmla="*/ 740 w 1924"/>
                <a:gd name="T65" fmla="*/ 1891 h 2127"/>
                <a:gd name="T66" fmla="*/ 896 w 1924"/>
                <a:gd name="T67" fmla="*/ 2099 h 2127"/>
                <a:gd name="T68" fmla="*/ 974 w 1924"/>
                <a:gd name="T69" fmla="*/ 2111 h 2127"/>
                <a:gd name="T70" fmla="*/ 1045 w 1924"/>
                <a:gd name="T71" fmla="*/ 2094 h 2127"/>
                <a:gd name="T72" fmla="*/ 1106 w 1924"/>
                <a:gd name="T73" fmla="*/ 2097 h 2127"/>
                <a:gd name="T74" fmla="*/ 1243 w 1924"/>
                <a:gd name="T75" fmla="*/ 2118 h 2127"/>
                <a:gd name="T76" fmla="*/ 1406 w 1924"/>
                <a:gd name="T77" fmla="*/ 2066 h 2127"/>
                <a:gd name="T78" fmla="*/ 1463 w 1924"/>
                <a:gd name="T79" fmla="*/ 1945 h 2127"/>
                <a:gd name="T80" fmla="*/ 1428 w 1924"/>
                <a:gd name="T81" fmla="*/ 1855 h 2127"/>
                <a:gd name="T82" fmla="*/ 1402 w 1924"/>
                <a:gd name="T83" fmla="*/ 1765 h 2127"/>
                <a:gd name="T84" fmla="*/ 1428 w 1924"/>
                <a:gd name="T85" fmla="*/ 1623 h 2127"/>
                <a:gd name="T86" fmla="*/ 1586 w 1924"/>
                <a:gd name="T87" fmla="*/ 1538 h 2127"/>
                <a:gd name="T88" fmla="*/ 1626 w 1924"/>
                <a:gd name="T89" fmla="*/ 1451 h 2127"/>
                <a:gd name="T90" fmla="*/ 1593 w 1924"/>
                <a:gd name="T91" fmla="*/ 1259 h 2127"/>
                <a:gd name="T92" fmla="*/ 1579 w 1924"/>
                <a:gd name="T93" fmla="*/ 1138 h 2127"/>
                <a:gd name="T94" fmla="*/ 1707 w 1924"/>
                <a:gd name="T95" fmla="*/ 1126 h 2127"/>
                <a:gd name="T96" fmla="*/ 1681 w 1924"/>
                <a:gd name="T97" fmla="*/ 909 h 2127"/>
                <a:gd name="T98" fmla="*/ 1749 w 1924"/>
                <a:gd name="T99" fmla="*/ 824 h 2127"/>
                <a:gd name="T100" fmla="*/ 1782 w 1924"/>
                <a:gd name="T101" fmla="*/ 726 h 2127"/>
                <a:gd name="T102" fmla="*/ 1834 w 1924"/>
                <a:gd name="T103" fmla="*/ 606 h 2127"/>
                <a:gd name="T104" fmla="*/ 1811 w 1924"/>
                <a:gd name="T105" fmla="*/ 537 h 2127"/>
                <a:gd name="T106" fmla="*/ 1811 w 1924"/>
                <a:gd name="T107" fmla="*/ 480 h 2127"/>
                <a:gd name="T108" fmla="*/ 1924 w 1924"/>
                <a:gd name="T109" fmla="*/ 379 h 2127"/>
                <a:gd name="T110" fmla="*/ 1794 w 1924"/>
                <a:gd name="T111" fmla="*/ 277 h 2127"/>
                <a:gd name="T112" fmla="*/ 1773 w 1924"/>
                <a:gd name="T113" fmla="*/ 220 h 2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924" h="2127">
                  <a:moveTo>
                    <a:pt x="1747" y="0"/>
                  </a:moveTo>
                  <a:lnTo>
                    <a:pt x="1735" y="26"/>
                  </a:lnTo>
                  <a:lnTo>
                    <a:pt x="1666" y="64"/>
                  </a:lnTo>
                  <a:lnTo>
                    <a:pt x="1617" y="17"/>
                  </a:lnTo>
                  <a:lnTo>
                    <a:pt x="1567" y="12"/>
                  </a:lnTo>
                  <a:lnTo>
                    <a:pt x="1499" y="57"/>
                  </a:lnTo>
                  <a:lnTo>
                    <a:pt x="1449" y="116"/>
                  </a:lnTo>
                  <a:lnTo>
                    <a:pt x="1432" y="177"/>
                  </a:lnTo>
                  <a:lnTo>
                    <a:pt x="1399" y="187"/>
                  </a:lnTo>
                  <a:lnTo>
                    <a:pt x="1361" y="168"/>
                  </a:lnTo>
                  <a:lnTo>
                    <a:pt x="1321" y="170"/>
                  </a:lnTo>
                  <a:lnTo>
                    <a:pt x="1302" y="196"/>
                  </a:lnTo>
                  <a:lnTo>
                    <a:pt x="1286" y="182"/>
                  </a:lnTo>
                  <a:lnTo>
                    <a:pt x="1269" y="199"/>
                  </a:lnTo>
                  <a:lnTo>
                    <a:pt x="1250" y="180"/>
                  </a:lnTo>
                  <a:lnTo>
                    <a:pt x="1279" y="151"/>
                  </a:lnTo>
                  <a:lnTo>
                    <a:pt x="1210" y="147"/>
                  </a:lnTo>
                  <a:lnTo>
                    <a:pt x="1172" y="180"/>
                  </a:lnTo>
                  <a:lnTo>
                    <a:pt x="1194" y="253"/>
                  </a:lnTo>
                  <a:lnTo>
                    <a:pt x="1156" y="289"/>
                  </a:lnTo>
                  <a:lnTo>
                    <a:pt x="1156" y="234"/>
                  </a:lnTo>
                  <a:lnTo>
                    <a:pt x="1130" y="234"/>
                  </a:lnTo>
                  <a:lnTo>
                    <a:pt x="1104" y="258"/>
                  </a:lnTo>
                  <a:lnTo>
                    <a:pt x="1097" y="230"/>
                  </a:lnTo>
                  <a:lnTo>
                    <a:pt x="1137" y="194"/>
                  </a:lnTo>
                  <a:lnTo>
                    <a:pt x="1094" y="196"/>
                  </a:lnTo>
                  <a:lnTo>
                    <a:pt x="974" y="258"/>
                  </a:lnTo>
                  <a:lnTo>
                    <a:pt x="997" y="286"/>
                  </a:lnTo>
                  <a:lnTo>
                    <a:pt x="962" y="319"/>
                  </a:lnTo>
                  <a:lnTo>
                    <a:pt x="976" y="346"/>
                  </a:lnTo>
                  <a:lnTo>
                    <a:pt x="1002" y="334"/>
                  </a:lnTo>
                  <a:lnTo>
                    <a:pt x="1004" y="369"/>
                  </a:lnTo>
                  <a:lnTo>
                    <a:pt x="1033" y="402"/>
                  </a:lnTo>
                  <a:lnTo>
                    <a:pt x="988" y="414"/>
                  </a:lnTo>
                  <a:lnTo>
                    <a:pt x="974" y="433"/>
                  </a:lnTo>
                  <a:lnTo>
                    <a:pt x="985" y="461"/>
                  </a:lnTo>
                  <a:lnTo>
                    <a:pt x="950" y="469"/>
                  </a:lnTo>
                  <a:lnTo>
                    <a:pt x="900" y="454"/>
                  </a:lnTo>
                  <a:lnTo>
                    <a:pt x="886" y="509"/>
                  </a:lnTo>
                  <a:lnTo>
                    <a:pt x="801" y="495"/>
                  </a:lnTo>
                  <a:lnTo>
                    <a:pt x="801" y="618"/>
                  </a:lnTo>
                  <a:lnTo>
                    <a:pt x="742" y="608"/>
                  </a:lnTo>
                  <a:lnTo>
                    <a:pt x="650" y="525"/>
                  </a:lnTo>
                  <a:lnTo>
                    <a:pt x="683" y="502"/>
                  </a:lnTo>
                  <a:lnTo>
                    <a:pt x="628" y="419"/>
                  </a:lnTo>
                  <a:lnTo>
                    <a:pt x="593" y="402"/>
                  </a:lnTo>
                  <a:lnTo>
                    <a:pt x="539" y="421"/>
                  </a:lnTo>
                  <a:lnTo>
                    <a:pt x="477" y="398"/>
                  </a:lnTo>
                  <a:lnTo>
                    <a:pt x="470" y="492"/>
                  </a:lnTo>
                  <a:lnTo>
                    <a:pt x="359" y="537"/>
                  </a:lnTo>
                  <a:lnTo>
                    <a:pt x="316" y="509"/>
                  </a:lnTo>
                  <a:lnTo>
                    <a:pt x="323" y="487"/>
                  </a:lnTo>
                  <a:lnTo>
                    <a:pt x="210" y="485"/>
                  </a:lnTo>
                  <a:lnTo>
                    <a:pt x="182" y="525"/>
                  </a:lnTo>
                  <a:lnTo>
                    <a:pt x="174" y="551"/>
                  </a:lnTo>
                  <a:lnTo>
                    <a:pt x="167" y="514"/>
                  </a:lnTo>
                  <a:lnTo>
                    <a:pt x="146" y="495"/>
                  </a:lnTo>
                  <a:lnTo>
                    <a:pt x="120" y="521"/>
                  </a:lnTo>
                  <a:lnTo>
                    <a:pt x="87" y="537"/>
                  </a:lnTo>
                  <a:lnTo>
                    <a:pt x="85" y="561"/>
                  </a:lnTo>
                  <a:lnTo>
                    <a:pt x="101" y="582"/>
                  </a:lnTo>
                  <a:lnTo>
                    <a:pt x="101" y="582"/>
                  </a:lnTo>
                  <a:lnTo>
                    <a:pt x="101" y="585"/>
                  </a:lnTo>
                  <a:lnTo>
                    <a:pt x="108" y="622"/>
                  </a:lnTo>
                  <a:lnTo>
                    <a:pt x="160" y="696"/>
                  </a:lnTo>
                  <a:lnTo>
                    <a:pt x="163" y="698"/>
                  </a:lnTo>
                  <a:lnTo>
                    <a:pt x="163" y="698"/>
                  </a:lnTo>
                  <a:lnTo>
                    <a:pt x="163" y="748"/>
                  </a:lnTo>
                  <a:lnTo>
                    <a:pt x="189" y="779"/>
                  </a:lnTo>
                  <a:lnTo>
                    <a:pt x="191" y="781"/>
                  </a:lnTo>
                  <a:lnTo>
                    <a:pt x="189" y="783"/>
                  </a:lnTo>
                  <a:lnTo>
                    <a:pt x="127" y="831"/>
                  </a:lnTo>
                  <a:lnTo>
                    <a:pt x="122" y="859"/>
                  </a:lnTo>
                  <a:lnTo>
                    <a:pt x="122" y="861"/>
                  </a:lnTo>
                  <a:lnTo>
                    <a:pt x="122" y="861"/>
                  </a:lnTo>
                  <a:lnTo>
                    <a:pt x="108" y="883"/>
                  </a:lnTo>
                  <a:lnTo>
                    <a:pt x="96" y="935"/>
                  </a:lnTo>
                  <a:lnTo>
                    <a:pt x="96" y="937"/>
                  </a:lnTo>
                  <a:lnTo>
                    <a:pt x="94" y="937"/>
                  </a:lnTo>
                  <a:lnTo>
                    <a:pt x="66" y="932"/>
                  </a:lnTo>
                  <a:lnTo>
                    <a:pt x="16" y="973"/>
                  </a:lnTo>
                  <a:lnTo>
                    <a:pt x="16" y="973"/>
                  </a:lnTo>
                  <a:lnTo>
                    <a:pt x="16" y="973"/>
                  </a:lnTo>
                  <a:lnTo>
                    <a:pt x="0" y="982"/>
                  </a:lnTo>
                  <a:lnTo>
                    <a:pt x="37" y="1041"/>
                  </a:lnTo>
                  <a:lnTo>
                    <a:pt x="37" y="1041"/>
                  </a:lnTo>
                  <a:lnTo>
                    <a:pt x="37" y="1041"/>
                  </a:lnTo>
                  <a:lnTo>
                    <a:pt x="52" y="1207"/>
                  </a:lnTo>
                  <a:lnTo>
                    <a:pt x="52" y="1209"/>
                  </a:lnTo>
                  <a:lnTo>
                    <a:pt x="52" y="1209"/>
                  </a:lnTo>
                  <a:lnTo>
                    <a:pt x="16" y="1247"/>
                  </a:lnTo>
                  <a:lnTo>
                    <a:pt x="40" y="1264"/>
                  </a:lnTo>
                  <a:lnTo>
                    <a:pt x="40" y="1266"/>
                  </a:lnTo>
                  <a:lnTo>
                    <a:pt x="40" y="1266"/>
                  </a:lnTo>
                  <a:lnTo>
                    <a:pt x="30" y="1311"/>
                  </a:lnTo>
                  <a:lnTo>
                    <a:pt x="52" y="1332"/>
                  </a:lnTo>
                  <a:lnTo>
                    <a:pt x="52" y="1332"/>
                  </a:lnTo>
                  <a:lnTo>
                    <a:pt x="52" y="1335"/>
                  </a:lnTo>
                  <a:lnTo>
                    <a:pt x="52" y="1365"/>
                  </a:lnTo>
                  <a:lnTo>
                    <a:pt x="75" y="1382"/>
                  </a:lnTo>
                  <a:lnTo>
                    <a:pt x="78" y="1382"/>
                  </a:lnTo>
                  <a:lnTo>
                    <a:pt x="75" y="1384"/>
                  </a:lnTo>
                  <a:lnTo>
                    <a:pt x="63" y="1413"/>
                  </a:lnTo>
                  <a:lnTo>
                    <a:pt x="63" y="1415"/>
                  </a:lnTo>
                  <a:lnTo>
                    <a:pt x="63" y="1415"/>
                  </a:lnTo>
                  <a:lnTo>
                    <a:pt x="28" y="1458"/>
                  </a:lnTo>
                  <a:lnTo>
                    <a:pt x="26" y="1488"/>
                  </a:lnTo>
                  <a:lnTo>
                    <a:pt x="82" y="1488"/>
                  </a:lnTo>
                  <a:lnTo>
                    <a:pt x="85" y="1488"/>
                  </a:lnTo>
                  <a:lnTo>
                    <a:pt x="85" y="1488"/>
                  </a:lnTo>
                  <a:lnTo>
                    <a:pt x="111" y="1507"/>
                  </a:lnTo>
                  <a:lnTo>
                    <a:pt x="137" y="1491"/>
                  </a:lnTo>
                  <a:lnTo>
                    <a:pt x="139" y="1488"/>
                  </a:lnTo>
                  <a:lnTo>
                    <a:pt x="139" y="1491"/>
                  </a:lnTo>
                  <a:lnTo>
                    <a:pt x="153" y="1510"/>
                  </a:lnTo>
                  <a:lnTo>
                    <a:pt x="156" y="1510"/>
                  </a:lnTo>
                  <a:lnTo>
                    <a:pt x="156" y="1512"/>
                  </a:lnTo>
                  <a:lnTo>
                    <a:pt x="174" y="1540"/>
                  </a:lnTo>
                  <a:lnTo>
                    <a:pt x="177" y="1543"/>
                  </a:lnTo>
                  <a:lnTo>
                    <a:pt x="174" y="1545"/>
                  </a:lnTo>
                  <a:lnTo>
                    <a:pt x="153" y="1559"/>
                  </a:lnTo>
                  <a:lnTo>
                    <a:pt x="153" y="1585"/>
                  </a:lnTo>
                  <a:lnTo>
                    <a:pt x="177" y="1585"/>
                  </a:lnTo>
                  <a:lnTo>
                    <a:pt x="198" y="1571"/>
                  </a:lnTo>
                  <a:lnTo>
                    <a:pt x="200" y="1571"/>
                  </a:lnTo>
                  <a:lnTo>
                    <a:pt x="200" y="1574"/>
                  </a:lnTo>
                  <a:lnTo>
                    <a:pt x="227" y="1621"/>
                  </a:lnTo>
                  <a:lnTo>
                    <a:pt x="227" y="1623"/>
                  </a:lnTo>
                  <a:lnTo>
                    <a:pt x="227" y="1623"/>
                  </a:lnTo>
                  <a:lnTo>
                    <a:pt x="224" y="1682"/>
                  </a:lnTo>
                  <a:lnTo>
                    <a:pt x="257" y="1699"/>
                  </a:lnTo>
                  <a:lnTo>
                    <a:pt x="260" y="1701"/>
                  </a:lnTo>
                  <a:lnTo>
                    <a:pt x="260" y="1701"/>
                  </a:lnTo>
                  <a:lnTo>
                    <a:pt x="243" y="1763"/>
                  </a:lnTo>
                  <a:lnTo>
                    <a:pt x="262" y="1803"/>
                  </a:lnTo>
                  <a:lnTo>
                    <a:pt x="305" y="1817"/>
                  </a:lnTo>
                  <a:lnTo>
                    <a:pt x="307" y="1817"/>
                  </a:lnTo>
                  <a:lnTo>
                    <a:pt x="305" y="1820"/>
                  </a:lnTo>
                  <a:lnTo>
                    <a:pt x="274" y="1893"/>
                  </a:lnTo>
                  <a:lnTo>
                    <a:pt x="267" y="1985"/>
                  </a:lnTo>
                  <a:lnTo>
                    <a:pt x="300" y="2021"/>
                  </a:lnTo>
                  <a:lnTo>
                    <a:pt x="333" y="1995"/>
                  </a:lnTo>
                  <a:lnTo>
                    <a:pt x="333" y="1992"/>
                  </a:lnTo>
                  <a:lnTo>
                    <a:pt x="335" y="1992"/>
                  </a:lnTo>
                  <a:lnTo>
                    <a:pt x="387" y="1990"/>
                  </a:lnTo>
                  <a:lnTo>
                    <a:pt x="406" y="1959"/>
                  </a:lnTo>
                  <a:lnTo>
                    <a:pt x="406" y="1955"/>
                  </a:lnTo>
                  <a:lnTo>
                    <a:pt x="409" y="1957"/>
                  </a:lnTo>
                  <a:lnTo>
                    <a:pt x="437" y="1985"/>
                  </a:lnTo>
                  <a:lnTo>
                    <a:pt x="472" y="1943"/>
                  </a:lnTo>
                  <a:lnTo>
                    <a:pt x="532" y="1820"/>
                  </a:lnTo>
                  <a:lnTo>
                    <a:pt x="532" y="1820"/>
                  </a:lnTo>
                  <a:lnTo>
                    <a:pt x="532" y="1820"/>
                  </a:lnTo>
                  <a:lnTo>
                    <a:pt x="572" y="1813"/>
                  </a:lnTo>
                  <a:lnTo>
                    <a:pt x="572" y="1813"/>
                  </a:lnTo>
                  <a:lnTo>
                    <a:pt x="572" y="1813"/>
                  </a:lnTo>
                  <a:lnTo>
                    <a:pt x="647" y="1843"/>
                  </a:lnTo>
                  <a:lnTo>
                    <a:pt x="647" y="1843"/>
                  </a:lnTo>
                  <a:lnTo>
                    <a:pt x="647" y="1843"/>
                  </a:lnTo>
                  <a:lnTo>
                    <a:pt x="664" y="1893"/>
                  </a:lnTo>
                  <a:lnTo>
                    <a:pt x="709" y="1872"/>
                  </a:lnTo>
                  <a:lnTo>
                    <a:pt x="709" y="1872"/>
                  </a:lnTo>
                  <a:lnTo>
                    <a:pt x="711" y="1872"/>
                  </a:lnTo>
                  <a:lnTo>
                    <a:pt x="737" y="1891"/>
                  </a:lnTo>
                  <a:lnTo>
                    <a:pt x="740" y="1891"/>
                  </a:lnTo>
                  <a:lnTo>
                    <a:pt x="740" y="1893"/>
                  </a:lnTo>
                  <a:lnTo>
                    <a:pt x="789" y="2007"/>
                  </a:lnTo>
                  <a:lnTo>
                    <a:pt x="853" y="2127"/>
                  </a:lnTo>
                  <a:lnTo>
                    <a:pt x="896" y="2099"/>
                  </a:lnTo>
                  <a:lnTo>
                    <a:pt x="896" y="2099"/>
                  </a:lnTo>
                  <a:lnTo>
                    <a:pt x="896" y="2099"/>
                  </a:lnTo>
                  <a:lnTo>
                    <a:pt x="938" y="2082"/>
                  </a:lnTo>
                  <a:lnTo>
                    <a:pt x="941" y="2082"/>
                  </a:lnTo>
                  <a:lnTo>
                    <a:pt x="941" y="2082"/>
                  </a:lnTo>
                  <a:lnTo>
                    <a:pt x="974" y="2111"/>
                  </a:lnTo>
                  <a:lnTo>
                    <a:pt x="990" y="2094"/>
                  </a:lnTo>
                  <a:lnTo>
                    <a:pt x="993" y="2092"/>
                  </a:lnTo>
                  <a:lnTo>
                    <a:pt x="993" y="2094"/>
                  </a:lnTo>
                  <a:lnTo>
                    <a:pt x="1021" y="2118"/>
                  </a:lnTo>
                  <a:lnTo>
                    <a:pt x="1045" y="2094"/>
                  </a:lnTo>
                  <a:lnTo>
                    <a:pt x="1045" y="2094"/>
                  </a:lnTo>
                  <a:lnTo>
                    <a:pt x="1045" y="2094"/>
                  </a:lnTo>
                  <a:lnTo>
                    <a:pt x="1106" y="2097"/>
                  </a:lnTo>
                  <a:lnTo>
                    <a:pt x="1106" y="2097"/>
                  </a:lnTo>
                  <a:lnTo>
                    <a:pt x="1106" y="2097"/>
                  </a:lnTo>
                  <a:lnTo>
                    <a:pt x="1144" y="2125"/>
                  </a:lnTo>
                  <a:lnTo>
                    <a:pt x="1217" y="2097"/>
                  </a:lnTo>
                  <a:lnTo>
                    <a:pt x="1217" y="2097"/>
                  </a:lnTo>
                  <a:lnTo>
                    <a:pt x="1220" y="2099"/>
                  </a:lnTo>
                  <a:lnTo>
                    <a:pt x="1243" y="2118"/>
                  </a:lnTo>
                  <a:lnTo>
                    <a:pt x="1345" y="2073"/>
                  </a:lnTo>
                  <a:lnTo>
                    <a:pt x="1345" y="2073"/>
                  </a:lnTo>
                  <a:lnTo>
                    <a:pt x="1345" y="2073"/>
                  </a:lnTo>
                  <a:lnTo>
                    <a:pt x="1376" y="2078"/>
                  </a:lnTo>
                  <a:lnTo>
                    <a:pt x="1406" y="2066"/>
                  </a:lnTo>
                  <a:lnTo>
                    <a:pt x="1402" y="2042"/>
                  </a:lnTo>
                  <a:lnTo>
                    <a:pt x="1402" y="2042"/>
                  </a:lnTo>
                  <a:lnTo>
                    <a:pt x="1404" y="2040"/>
                  </a:lnTo>
                  <a:lnTo>
                    <a:pt x="1482" y="2000"/>
                  </a:lnTo>
                  <a:lnTo>
                    <a:pt x="1463" y="1945"/>
                  </a:lnTo>
                  <a:lnTo>
                    <a:pt x="1461" y="1943"/>
                  </a:lnTo>
                  <a:lnTo>
                    <a:pt x="1463" y="1943"/>
                  </a:lnTo>
                  <a:lnTo>
                    <a:pt x="1489" y="1914"/>
                  </a:lnTo>
                  <a:lnTo>
                    <a:pt x="1477" y="1888"/>
                  </a:lnTo>
                  <a:lnTo>
                    <a:pt x="1428" y="1855"/>
                  </a:lnTo>
                  <a:lnTo>
                    <a:pt x="1428" y="1853"/>
                  </a:lnTo>
                  <a:lnTo>
                    <a:pt x="1428" y="1850"/>
                  </a:lnTo>
                  <a:lnTo>
                    <a:pt x="1454" y="1801"/>
                  </a:lnTo>
                  <a:lnTo>
                    <a:pt x="1404" y="1768"/>
                  </a:lnTo>
                  <a:lnTo>
                    <a:pt x="1402" y="1765"/>
                  </a:lnTo>
                  <a:lnTo>
                    <a:pt x="1404" y="1763"/>
                  </a:lnTo>
                  <a:lnTo>
                    <a:pt x="1428" y="1737"/>
                  </a:lnTo>
                  <a:lnTo>
                    <a:pt x="1428" y="1626"/>
                  </a:lnTo>
                  <a:lnTo>
                    <a:pt x="1428" y="1623"/>
                  </a:lnTo>
                  <a:lnTo>
                    <a:pt x="1428" y="1623"/>
                  </a:lnTo>
                  <a:lnTo>
                    <a:pt x="1525" y="1588"/>
                  </a:lnTo>
                  <a:lnTo>
                    <a:pt x="1529" y="1543"/>
                  </a:lnTo>
                  <a:lnTo>
                    <a:pt x="1529" y="1540"/>
                  </a:lnTo>
                  <a:lnTo>
                    <a:pt x="1529" y="1540"/>
                  </a:lnTo>
                  <a:lnTo>
                    <a:pt x="1586" y="1538"/>
                  </a:lnTo>
                  <a:lnTo>
                    <a:pt x="1600" y="1503"/>
                  </a:lnTo>
                  <a:lnTo>
                    <a:pt x="1598" y="1467"/>
                  </a:lnTo>
                  <a:lnTo>
                    <a:pt x="1598" y="1465"/>
                  </a:lnTo>
                  <a:lnTo>
                    <a:pt x="1600" y="1465"/>
                  </a:lnTo>
                  <a:lnTo>
                    <a:pt x="1626" y="1451"/>
                  </a:lnTo>
                  <a:lnTo>
                    <a:pt x="1605" y="1377"/>
                  </a:lnTo>
                  <a:lnTo>
                    <a:pt x="1567" y="1351"/>
                  </a:lnTo>
                  <a:lnTo>
                    <a:pt x="1567" y="1351"/>
                  </a:lnTo>
                  <a:lnTo>
                    <a:pt x="1567" y="1349"/>
                  </a:lnTo>
                  <a:lnTo>
                    <a:pt x="1593" y="1259"/>
                  </a:lnTo>
                  <a:lnTo>
                    <a:pt x="1558" y="1167"/>
                  </a:lnTo>
                  <a:lnTo>
                    <a:pt x="1558" y="1167"/>
                  </a:lnTo>
                  <a:lnTo>
                    <a:pt x="1558" y="1164"/>
                  </a:lnTo>
                  <a:lnTo>
                    <a:pt x="1577" y="1141"/>
                  </a:lnTo>
                  <a:lnTo>
                    <a:pt x="1579" y="1138"/>
                  </a:lnTo>
                  <a:lnTo>
                    <a:pt x="1579" y="1138"/>
                  </a:lnTo>
                  <a:lnTo>
                    <a:pt x="1647" y="1162"/>
                  </a:lnTo>
                  <a:lnTo>
                    <a:pt x="1690" y="1152"/>
                  </a:lnTo>
                  <a:lnTo>
                    <a:pt x="1704" y="1126"/>
                  </a:lnTo>
                  <a:lnTo>
                    <a:pt x="1707" y="1126"/>
                  </a:lnTo>
                  <a:lnTo>
                    <a:pt x="1707" y="1126"/>
                  </a:lnTo>
                  <a:lnTo>
                    <a:pt x="1759" y="1117"/>
                  </a:lnTo>
                  <a:lnTo>
                    <a:pt x="1766" y="1086"/>
                  </a:lnTo>
                  <a:lnTo>
                    <a:pt x="1683" y="909"/>
                  </a:lnTo>
                  <a:lnTo>
                    <a:pt x="1681" y="909"/>
                  </a:lnTo>
                  <a:lnTo>
                    <a:pt x="1683" y="909"/>
                  </a:lnTo>
                  <a:lnTo>
                    <a:pt x="1690" y="864"/>
                  </a:lnTo>
                  <a:lnTo>
                    <a:pt x="1690" y="864"/>
                  </a:lnTo>
                  <a:lnTo>
                    <a:pt x="1692" y="864"/>
                  </a:lnTo>
                  <a:lnTo>
                    <a:pt x="1749" y="824"/>
                  </a:lnTo>
                  <a:lnTo>
                    <a:pt x="1728" y="781"/>
                  </a:lnTo>
                  <a:lnTo>
                    <a:pt x="1726" y="781"/>
                  </a:lnTo>
                  <a:lnTo>
                    <a:pt x="1728" y="779"/>
                  </a:lnTo>
                  <a:lnTo>
                    <a:pt x="1782" y="726"/>
                  </a:lnTo>
                  <a:lnTo>
                    <a:pt x="1782" y="726"/>
                  </a:lnTo>
                  <a:lnTo>
                    <a:pt x="1785" y="726"/>
                  </a:lnTo>
                  <a:lnTo>
                    <a:pt x="1832" y="722"/>
                  </a:lnTo>
                  <a:lnTo>
                    <a:pt x="1860" y="691"/>
                  </a:lnTo>
                  <a:lnTo>
                    <a:pt x="1865" y="637"/>
                  </a:lnTo>
                  <a:lnTo>
                    <a:pt x="1834" y="606"/>
                  </a:lnTo>
                  <a:lnTo>
                    <a:pt x="1834" y="606"/>
                  </a:lnTo>
                  <a:lnTo>
                    <a:pt x="1834" y="606"/>
                  </a:lnTo>
                  <a:lnTo>
                    <a:pt x="1832" y="570"/>
                  </a:lnTo>
                  <a:lnTo>
                    <a:pt x="1811" y="540"/>
                  </a:lnTo>
                  <a:lnTo>
                    <a:pt x="1811" y="537"/>
                  </a:lnTo>
                  <a:lnTo>
                    <a:pt x="1811" y="537"/>
                  </a:lnTo>
                  <a:lnTo>
                    <a:pt x="1837" y="514"/>
                  </a:lnTo>
                  <a:lnTo>
                    <a:pt x="1811" y="483"/>
                  </a:lnTo>
                  <a:lnTo>
                    <a:pt x="1808" y="480"/>
                  </a:lnTo>
                  <a:lnTo>
                    <a:pt x="1811" y="480"/>
                  </a:lnTo>
                  <a:lnTo>
                    <a:pt x="1874" y="421"/>
                  </a:lnTo>
                  <a:lnTo>
                    <a:pt x="1874" y="421"/>
                  </a:lnTo>
                  <a:lnTo>
                    <a:pt x="1874" y="421"/>
                  </a:lnTo>
                  <a:lnTo>
                    <a:pt x="1903" y="409"/>
                  </a:lnTo>
                  <a:lnTo>
                    <a:pt x="1924" y="379"/>
                  </a:lnTo>
                  <a:lnTo>
                    <a:pt x="1884" y="293"/>
                  </a:lnTo>
                  <a:lnTo>
                    <a:pt x="1834" y="293"/>
                  </a:lnTo>
                  <a:lnTo>
                    <a:pt x="1834" y="293"/>
                  </a:lnTo>
                  <a:lnTo>
                    <a:pt x="1832" y="293"/>
                  </a:lnTo>
                  <a:lnTo>
                    <a:pt x="1794" y="277"/>
                  </a:lnTo>
                  <a:lnTo>
                    <a:pt x="1792" y="277"/>
                  </a:lnTo>
                  <a:lnTo>
                    <a:pt x="1792" y="275"/>
                  </a:lnTo>
                  <a:lnTo>
                    <a:pt x="1770" y="222"/>
                  </a:lnTo>
                  <a:lnTo>
                    <a:pt x="1770" y="220"/>
                  </a:lnTo>
                  <a:lnTo>
                    <a:pt x="1773" y="220"/>
                  </a:lnTo>
                  <a:lnTo>
                    <a:pt x="1853" y="125"/>
                  </a:lnTo>
                  <a:lnTo>
                    <a:pt x="1853" y="80"/>
                  </a:lnTo>
                  <a:lnTo>
                    <a:pt x="1747" y="0"/>
                  </a:lnTo>
                  <a:lnTo>
                    <a:pt x="1747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42" name="Freeform 21">
              <a:extLst>
                <a:ext uri="{FF2B5EF4-FFF2-40B4-BE49-F238E27FC236}">
                  <a16:creationId xmlns:a16="http://schemas.microsoft.com/office/drawing/2014/main" id="{9DA5DDAD-C39E-4F4A-83F9-C57E2BD4CB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21712" y="2192399"/>
              <a:ext cx="52739" cy="78798"/>
            </a:xfrm>
            <a:custGeom>
              <a:avLst/>
              <a:gdLst>
                <a:gd name="T0" fmla="*/ 0 w 97"/>
                <a:gd name="T1" fmla="*/ 81 h 145"/>
                <a:gd name="T2" fmla="*/ 52 w 97"/>
                <a:gd name="T3" fmla="*/ 145 h 145"/>
                <a:gd name="T4" fmla="*/ 64 w 97"/>
                <a:gd name="T5" fmla="*/ 133 h 145"/>
                <a:gd name="T6" fmla="*/ 78 w 97"/>
                <a:gd name="T7" fmla="*/ 59 h 145"/>
                <a:gd name="T8" fmla="*/ 97 w 97"/>
                <a:gd name="T9" fmla="*/ 26 h 145"/>
                <a:gd name="T10" fmla="*/ 78 w 97"/>
                <a:gd name="T11" fmla="*/ 0 h 145"/>
                <a:gd name="T12" fmla="*/ 28 w 97"/>
                <a:gd name="T13" fmla="*/ 3 h 145"/>
                <a:gd name="T14" fmla="*/ 0 w 97"/>
                <a:gd name="T15" fmla="*/ 48 h 145"/>
                <a:gd name="T16" fmla="*/ 0 w 97"/>
                <a:gd name="T17" fmla="*/ 81 h 145"/>
                <a:gd name="T18" fmla="*/ 0 w 97"/>
                <a:gd name="T19" fmla="*/ 81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" h="145">
                  <a:moveTo>
                    <a:pt x="0" y="81"/>
                  </a:moveTo>
                  <a:lnTo>
                    <a:pt x="52" y="145"/>
                  </a:lnTo>
                  <a:lnTo>
                    <a:pt x="64" y="133"/>
                  </a:lnTo>
                  <a:lnTo>
                    <a:pt x="78" y="59"/>
                  </a:lnTo>
                  <a:lnTo>
                    <a:pt x="97" y="26"/>
                  </a:lnTo>
                  <a:lnTo>
                    <a:pt x="78" y="0"/>
                  </a:lnTo>
                  <a:lnTo>
                    <a:pt x="28" y="3"/>
                  </a:lnTo>
                  <a:lnTo>
                    <a:pt x="0" y="48"/>
                  </a:lnTo>
                  <a:lnTo>
                    <a:pt x="0" y="81"/>
                  </a:lnTo>
                  <a:lnTo>
                    <a:pt x="0" y="8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43" name="Freeform 22">
              <a:extLst>
                <a:ext uri="{FF2B5EF4-FFF2-40B4-BE49-F238E27FC236}">
                  <a16:creationId xmlns:a16="http://schemas.microsoft.com/office/drawing/2014/main" id="{92E2E438-DE40-C04D-9033-7FD179887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54834" y="2135880"/>
              <a:ext cx="535014" cy="639081"/>
            </a:xfrm>
            <a:custGeom>
              <a:avLst/>
              <a:gdLst>
                <a:gd name="T0" fmla="*/ 932 w 984"/>
                <a:gd name="T1" fmla="*/ 686 h 1176"/>
                <a:gd name="T2" fmla="*/ 984 w 984"/>
                <a:gd name="T3" fmla="*/ 606 h 1176"/>
                <a:gd name="T4" fmla="*/ 809 w 984"/>
                <a:gd name="T5" fmla="*/ 552 h 1176"/>
                <a:gd name="T6" fmla="*/ 743 w 984"/>
                <a:gd name="T7" fmla="*/ 580 h 1176"/>
                <a:gd name="T8" fmla="*/ 702 w 984"/>
                <a:gd name="T9" fmla="*/ 613 h 1176"/>
                <a:gd name="T10" fmla="*/ 743 w 984"/>
                <a:gd name="T11" fmla="*/ 552 h 1176"/>
                <a:gd name="T12" fmla="*/ 752 w 984"/>
                <a:gd name="T13" fmla="*/ 431 h 1176"/>
                <a:gd name="T14" fmla="*/ 714 w 984"/>
                <a:gd name="T15" fmla="*/ 436 h 1176"/>
                <a:gd name="T16" fmla="*/ 676 w 984"/>
                <a:gd name="T17" fmla="*/ 419 h 1176"/>
                <a:gd name="T18" fmla="*/ 660 w 984"/>
                <a:gd name="T19" fmla="*/ 341 h 1176"/>
                <a:gd name="T20" fmla="*/ 709 w 984"/>
                <a:gd name="T21" fmla="*/ 355 h 1176"/>
                <a:gd name="T22" fmla="*/ 754 w 984"/>
                <a:gd name="T23" fmla="*/ 348 h 1176"/>
                <a:gd name="T24" fmla="*/ 780 w 984"/>
                <a:gd name="T25" fmla="*/ 277 h 1176"/>
                <a:gd name="T26" fmla="*/ 918 w 984"/>
                <a:gd name="T27" fmla="*/ 218 h 1176"/>
                <a:gd name="T28" fmla="*/ 939 w 984"/>
                <a:gd name="T29" fmla="*/ 199 h 1176"/>
                <a:gd name="T30" fmla="*/ 892 w 984"/>
                <a:gd name="T31" fmla="*/ 166 h 1176"/>
                <a:gd name="T32" fmla="*/ 816 w 984"/>
                <a:gd name="T33" fmla="*/ 123 h 1176"/>
                <a:gd name="T34" fmla="*/ 809 w 984"/>
                <a:gd name="T35" fmla="*/ 69 h 1176"/>
                <a:gd name="T36" fmla="*/ 799 w 984"/>
                <a:gd name="T37" fmla="*/ 0 h 1176"/>
                <a:gd name="T38" fmla="*/ 688 w 984"/>
                <a:gd name="T39" fmla="*/ 111 h 1176"/>
                <a:gd name="T40" fmla="*/ 731 w 984"/>
                <a:gd name="T41" fmla="*/ 178 h 1176"/>
                <a:gd name="T42" fmla="*/ 579 w 984"/>
                <a:gd name="T43" fmla="*/ 163 h 1176"/>
                <a:gd name="T44" fmla="*/ 251 w 984"/>
                <a:gd name="T45" fmla="*/ 360 h 1176"/>
                <a:gd name="T46" fmla="*/ 201 w 984"/>
                <a:gd name="T47" fmla="*/ 471 h 1176"/>
                <a:gd name="T48" fmla="*/ 116 w 984"/>
                <a:gd name="T49" fmla="*/ 528 h 1176"/>
                <a:gd name="T50" fmla="*/ 182 w 984"/>
                <a:gd name="T51" fmla="*/ 561 h 1176"/>
                <a:gd name="T52" fmla="*/ 227 w 984"/>
                <a:gd name="T53" fmla="*/ 637 h 1176"/>
                <a:gd name="T54" fmla="*/ 151 w 984"/>
                <a:gd name="T55" fmla="*/ 660 h 1176"/>
                <a:gd name="T56" fmla="*/ 90 w 984"/>
                <a:gd name="T57" fmla="*/ 701 h 1176"/>
                <a:gd name="T58" fmla="*/ 0 w 984"/>
                <a:gd name="T59" fmla="*/ 798 h 1176"/>
                <a:gd name="T60" fmla="*/ 107 w 984"/>
                <a:gd name="T61" fmla="*/ 878 h 1176"/>
                <a:gd name="T62" fmla="*/ 107 w 984"/>
                <a:gd name="T63" fmla="*/ 928 h 1176"/>
                <a:gd name="T64" fmla="*/ 107 w 984"/>
                <a:gd name="T65" fmla="*/ 928 h 1176"/>
                <a:gd name="T66" fmla="*/ 47 w 984"/>
                <a:gd name="T67" fmla="*/ 1072 h 1176"/>
                <a:gd name="T68" fmla="*/ 137 w 984"/>
                <a:gd name="T69" fmla="*/ 1089 h 1176"/>
                <a:gd name="T70" fmla="*/ 137 w 984"/>
                <a:gd name="T71" fmla="*/ 1091 h 1176"/>
                <a:gd name="T72" fmla="*/ 192 w 984"/>
                <a:gd name="T73" fmla="*/ 1138 h 1176"/>
                <a:gd name="T74" fmla="*/ 194 w 984"/>
                <a:gd name="T75" fmla="*/ 1138 h 1176"/>
                <a:gd name="T76" fmla="*/ 260 w 984"/>
                <a:gd name="T77" fmla="*/ 1155 h 1176"/>
                <a:gd name="T78" fmla="*/ 260 w 984"/>
                <a:gd name="T79" fmla="*/ 1155 h 1176"/>
                <a:gd name="T80" fmla="*/ 334 w 984"/>
                <a:gd name="T81" fmla="*/ 1141 h 1176"/>
                <a:gd name="T82" fmla="*/ 336 w 984"/>
                <a:gd name="T83" fmla="*/ 1138 h 1176"/>
                <a:gd name="T84" fmla="*/ 421 w 984"/>
                <a:gd name="T85" fmla="*/ 1098 h 1176"/>
                <a:gd name="T86" fmla="*/ 414 w 984"/>
                <a:gd name="T87" fmla="*/ 1060 h 1176"/>
                <a:gd name="T88" fmla="*/ 452 w 984"/>
                <a:gd name="T89" fmla="*/ 1046 h 1176"/>
                <a:gd name="T90" fmla="*/ 464 w 984"/>
                <a:gd name="T91" fmla="*/ 1011 h 1176"/>
                <a:gd name="T92" fmla="*/ 497 w 984"/>
                <a:gd name="T93" fmla="*/ 1008 h 1176"/>
                <a:gd name="T94" fmla="*/ 506 w 984"/>
                <a:gd name="T95" fmla="*/ 977 h 1176"/>
                <a:gd name="T96" fmla="*/ 565 w 984"/>
                <a:gd name="T97" fmla="*/ 963 h 1176"/>
                <a:gd name="T98" fmla="*/ 579 w 984"/>
                <a:gd name="T99" fmla="*/ 935 h 1176"/>
                <a:gd name="T100" fmla="*/ 667 w 984"/>
                <a:gd name="T101" fmla="*/ 930 h 1176"/>
                <a:gd name="T102" fmla="*/ 669 w 984"/>
                <a:gd name="T103" fmla="*/ 930 h 1176"/>
                <a:gd name="T104" fmla="*/ 750 w 984"/>
                <a:gd name="T105" fmla="*/ 968 h 1176"/>
                <a:gd name="T106" fmla="*/ 750 w 984"/>
                <a:gd name="T107" fmla="*/ 968 h 1176"/>
                <a:gd name="T108" fmla="*/ 868 w 984"/>
                <a:gd name="T109" fmla="*/ 817 h 1176"/>
                <a:gd name="T110" fmla="*/ 873 w 984"/>
                <a:gd name="T111" fmla="*/ 817 h 1176"/>
                <a:gd name="T112" fmla="*/ 944 w 984"/>
                <a:gd name="T113" fmla="*/ 821 h 1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84" h="1176">
                  <a:moveTo>
                    <a:pt x="944" y="821"/>
                  </a:moveTo>
                  <a:lnTo>
                    <a:pt x="932" y="686"/>
                  </a:lnTo>
                  <a:lnTo>
                    <a:pt x="896" y="665"/>
                  </a:lnTo>
                  <a:lnTo>
                    <a:pt x="984" y="606"/>
                  </a:lnTo>
                  <a:lnTo>
                    <a:pt x="970" y="563"/>
                  </a:lnTo>
                  <a:lnTo>
                    <a:pt x="809" y="552"/>
                  </a:lnTo>
                  <a:lnTo>
                    <a:pt x="787" y="578"/>
                  </a:lnTo>
                  <a:lnTo>
                    <a:pt x="743" y="580"/>
                  </a:lnTo>
                  <a:lnTo>
                    <a:pt x="738" y="615"/>
                  </a:lnTo>
                  <a:lnTo>
                    <a:pt x="702" y="613"/>
                  </a:lnTo>
                  <a:lnTo>
                    <a:pt x="702" y="563"/>
                  </a:lnTo>
                  <a:lnTo>
                    <a:pt x="743" y="552"/>
                  </a:lnTo>
                  <a:lnTo>
                    <a:pt x="759" y="518"/>
                  </a:lnTo>
                  <a:lnTo>
                    <a:pt x="752" y="431"/>
                  </a:lnTo>
                  <a:lnTo>
                    <a:pt x="735" y="424"/>
                  </a:lnTo>
                  <a:lnTo>
                    <a:pt x="714" y="436"/>
                  </a:lnTo>
                  <a:lnTo>
                    <a:pt x="714" y="405"/>
                  </a:lnTo>
                  <a:lnTo>
                    <a:pt x="676" y="419"/>
                  </a:lnTo>
                  <a:lnTo>
                    <a:pt x="650" y="388"/>
                  </a:lnTo>
                  <a:lnTo>
                    <a:pt x="660" y="341"/>
                  </a:lnTo>
                  <a:lnTo>
                    <a:pt x="691" y="369"/>
                  </a:lnTo>
                  <a:lnTo>
                    <a:pt x="709" y="355"/>
                  </a:lnTo>
                  <a:lnTo>
                    <a:pt x="738" y="384"/>
                  </a:lnTo>
                  <a:lnTo>
                    <a:pt x="754" y="348"/>
                  </a:lnTo>
                  <a:lnTo>
                    <a:pt x="750" y="303"/>
                  </a:lnTo>
                  <a:lnTo>
                    <a:pt x="780" y="277"/>
                  </a:lnTo>
                  <a:lnTo>
                    <a:pt x="830" y="282"/>
                  </a:lnTo>
                  <a:lnTo>
                    <a:pt x="918" y="218"/>
                  </a:lnTo>
                  <a:lnTo>
                    <a:pt x="896" y="192"/>
                  </a:lnTo>
                  <a:lnTo>
                    <a:pt x="939" y="199"/>
                  </a:lnTo>
                  <a:lnTo>
                    <a:pt x="939" y="156"/>
                  </a:lnTo>
                  <a:lnTo>
                    <a:pt x="892" y="166"/>
                  </a:lnTo>
                  <a:lnTo>
                    <a:pt x="877" y="135"/>
                  </a:lnTo>
                  <a:lnTo>
                    <a:pt x="816" y="123"/>
                  </a:lnTo>
                  <a:lnTo>
                    <a:pt x="840" y="92"/>
                  </a:lnTo>
                  <a:lnTo>
                    <a:pt x="809" y="69"/>
                  </a:lnTo>
                  <a:lnTo>
                    <a:pt x="837" y="48"/>
                  </a:lnTo>
                  <a:lnTo>
                    <a:pt x="799" y="0"/>
                  </a:lnTo>
                  <a:lnTo>
                    <a:pt x="695" y="62"/>
                  </a:lnTo>
                  <a:lnTo>
                    <a:pt x="688" y="111"/>
                  </a:lnTo>
                  <a:lnTo>
                    <a:pt x="660" y="149"/>
                  </a:lnTo>
                  <a:lnTo>
                    <a:pt x="731" y="178"/>
                  </a:lnTo>
                  <a:lnTo>
                    <a:pt x="693" y="194"/>
                  </a:lnTo>
                  <a:lnTo>
                    <a:pt x="579" y="163"/>
                  </a:lnTo>
                  <a:lnTo>
                    <a:pt x="447" y="251"/>
                  </a:lnTo>
                  <a:lnTo>
                    <a:pt x="251" y="360"/>
                  </a:lnTo>
                  <a:lnTo>
                    <a:pt x="196" y="445"/>
                  </a:lnTo>
                  <a:lnTo>
                    <a:pt x="201" y="471"/>
                  </a:lnTo>
                  <a:lnTo>
                    <a:pt x="166" y="483"/>
                  </a:lnTo>
                  <a:lnTo>
                    <a:pt x="116" y="528"/>
                  </a:lnTo>
                  <a:lnTo>
                    <a:pt x="151" y="573"/>
                  </a:lnTo>
                  <a:lnTo>
                    <a:pt x="182" y="561"/>
                  </a:lnTo>
                  <a:lnTo>
                    <a:pt x="232" y="589"/>
                  </a:lnTo>
                  <a:lnTo>
                    <a:pt x="227" y="637"/>
                  </a:lnTo>
                  <a:lnTo>
                    <a:pt x="182" y="641"/>
                  </a:lnTo>
                  <a:lnTo>
                    <a:pt x="151" y="660"/>
                  </a:lnTo>
                  <a:lnTo>
                    <a:pt x="90" y="620"/>
                  </a:lnTo>
                  <a:lnTo>
                    <a:pt x="90" y="701"/>
                  </a:lnTo>
                  <a:lnTo>
                    <a:pt x="24" y="748"/>
                  </a:lnTo>
                  <a:lnTo>
                    <a:pt x="0" y="798"/>
                  </a:lnTo>
                  <a:lnTo>
                    <a:pt x="107" y="876"/>
                  </a:lnTo>
                  <a:lnTo>
                    <a:pt x="107" y="878"/>
                  </a:lnTo>
                  <a:lnTo>
                    <a:pt x="107" y="878"/>
                  </a:lnTo>
                  <a:lnTo>
                    <a:pt x="107" y="928"/>
                  </a:lnTo>
                  <a:lnTo>
                    <a:pt x="107" y="928"/>
                  </a:lnTo>
                  <a:lnTo>
                    <a:pt x="107" y="928"/>
                  </a:lnTo>
                  <a:lnTo>
                    <a:pt x="26" y="1022"/>
                  </a:lnTo>
                  <a:lnTo>
                    <a:pt x="47" y="1072"/>
                  </a:lnTo>
                  <a:lnTo>
                    <a:pt x="85" y="1089"/>
                  </a:lnTo>
                  <a:lnTo>
                    <a:pt x="137" y="1089"/>
                  </a:lnTo>
                  <a:lnTo>
                    <a:pt x="137" y="1089"/>
                  </a:lnTo>
                  <a:lnTo>
                    <a:pt x="137" y="1091"/>
                  </a:lnTo>
                  <a:lnTo>
                    <a:pt x="159" y="1134"/>
                  </a:lnTo>
                  <a:lnTo>
                    <a:pt x="192" y="1138"/>
                  </a:lnTo>
                  <a:lnTo>
                    <a:pt x="192" y="1138"/>
                  </a:lnTo>
                  <a:lnTo>
                    <a:pt x="194" y="1138"/>
                  </a:lnTo>
                  <a:lnTo>
                    <a:pt x="215" y="1176"/>
                  </a:lnTo>
                  <a:lnTo>
                    <a:pt x="260" y="1155"/>
                  </a:lnTo>
                  <a:lnTo>
                    <a:pt x="260" y="1155"/>
                  </a:lnTo>
                  <a:lnTo>
                    <a:pt x="260" y="1155"/>
                  </a:lnTo>
                  <a:lnTo>
                    <a:pt x="303" y="1169"/>
                  </a:lnTo>
                  <a:lnTo>
                    <a:pt x="334" y="1141"/>
                  </a:lnTo>
                  <a:lnTo>
                    <a:pt x="336" y="1141"/>
                  </a:lnTo>
                  <a:lnTo>
                    <a:pt x="336" y="1138"/>
                  </a:lnTo>
                  <a:lnTo>
                    <a:pt x="386" y="1136"/>
                  </a:lnTo>
                  <a:lnTo>
                    <a:pt x="421" y="1098"/>
                  </a:lnTo>
                  <a:lnTo>
                    <a:pt x="414" y="1060"/>
                  </a:lnTo>
                  <a:lnTo>
                    <a:pt x="414" y="1060"/>
                  </a:lnTo>
                  <a:lnTo>
                    <a:pt x="416" y="1058"/>
                  </a:lnTo>
                  <a:lnTo>
                    <a:pt x="452" y="1046"/>
                  </a:lnTo>
                  <a:lnTo>
                    <a:pt x="464" y="1013"/>
                  </a:lnTo>
                  <a:lnTo>
                    <a:pt x="464" y="1011"/>
                  </a:lnTo>
                  <a:lnTo>
                    <a:pt x="464" y="1011"/>
                  </a:lnTo>
                  <a:lnTo>
                    <a:pt x="497" y="1008"/>
                  </a:lnTo>
                  <a:lnTo>
                    <a:pt x="506" y="977"/>
                  </a:lnTo>
                  <a:lnTo>
                    <a:pt x="506" y="977"/>
                  </a:lnTo>
                  <a:lnTo>
                    <a:pt x="508" y="975"/>
                  </a:lnTo>
                  <a:lnTo>
                    <a:pt x="565" y="963"/>
                  </a:lnTo>
                  <a:lnTo>
                    <a:pt x="579" y="935"/>
                  </a:lnTo>
                  <a:lnTo>
                    <a:pt x="579" y="935"/>
                  </a:lnTo>
                  <a:lnTo>
                    <a:pt x="582" y="935"/>
                  </a:lnTo>
                  <a:lnTo>
                    <a:pt x="667" y="930"/>
                  </a:lnTo>
                  <a:lnTo>
                    <a:pt x="669" y="930"/>
                  </a:lnTo>
                  <a:lnTo>
                    <a:pt x="669" y="930"/>
                  </a:lnTo>
                  <a:lnTo>
                    <a:pt x="691" y="987"/>
                  </a:lnTo>
                  <a:lnTo>
                    <a:pt x="750" y="968"/>
                  </a:lnTo>
                  <a:lnTo>
                    <a:pt x="750" y="968"/>
                  </a:lnTo>
                  <a:lnTo>
                    <a:pt x="750" y="968"/>
                  </a:lnTo>
                  <a:lnTo>
                    <a:pt x="816" y="968"/>
                  </a:lnTo>
                  <a:lnTo>
                    <a:pt x="868" y="817"/>
                  </a:lnTo>
                  <a:lnTo>
                    <a:pt x="870" y="814"/>
                  </a:lnTo>
                  <a:lnTo>
                    <a:pt x="873" y="817"/>
                  </a:lnTo>
                  <a:lnTo>
                    <a:pt x="903" y="833"/>
                  </a:lnTo>
                  <a:lnTo>
                    <a:pt x="944" y="821"/>
                  </a:lnTo>
                  <a:lnTo>
                    <a:pt x="944" y="82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44" name="Freeform 23">
              <a:extLst>
                <a:ext uri="{FF2B5EF4-FFF2-40B4-BE49-F238E27FC236}">
                  <a16:creationId xmlns:a16="http://schemas.microsoft.com/office/drawing/2014/main" id="{7119541A-8E95-5140-8EE5-66FCF570D3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87762" y="2942342"/>
              <a:ext cx="30991" cy="19019"/>
            </a:xfrm>
            <a:custGeom>
              <a:avLst/>
              <a:gdLst>
                <a:gd name="T0" fmla="*/ 0 w 57"/>
                <a:gd name="T1" fmla="*/ 14 h 35"/>
                <a:gd name="T2" fmla="*/ 19 w 57"/>
                <a:gd name="T3" fmla="*/ 35 h 35"/>
                <a:gd name="T4" fmla="*/ 57 w 57"/>
                <a:gd name="T5" fmla="*/ 5 h 35"/>
                <a:gd name="T6" fmla="*/ 40 w 57"/>
                <a:gd name="T7" fmla="*/ 0 h 35"/>
                <a:gd name="T8" fmla="*/ 0 w 57"/>
                <a:gd name="T9" fmla="*/ 14 h 35"/>
                <a:gd name="T10" fmla="*/ 0 w 57"/>
                <a:gd name="T11" fmla="*/ 1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35">
                  <a:moveTo>
                    <a:pt x="0" y="14"/>
                  </a:moveTo>
                  <a:lnTo>
                    <a:pt x="19" y="35"/>
                  </a:lnTo>
                  <a:lnTo>
                    <a:pt x="57" y="5"/>
                  </a:lnTo>
                  <a:lnTo>
                    <a:pt x="40" y="0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45" name="Freeform 24">
              <a:extLst>
                <a:ext uri="{FF2B5EF4-FFF2-40B4-BE49-F238E27FC236}">
                  <a16:creationId xmlns:a16="http://schemas.microsoft.com/office/drawing/2014/main" id="{AF2052F3-A00C-134A-811C-984F1B9CFC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00223" y="3384701"/>
              <a:ext cx="16855" cy="20650"/>
            </a:xfrm>
            <a:custGeom>
              <a:avLst/>
              <a:gdLst>
                <a:gd name="T0" fmla="*/ 0 w 31"/>
                <a:gd name="T1" fmla="*/ 12 h 38"/>
                <a:gd name="T2" fmla="*/ 2 w 31"/>
                <a:gd name="T3" fmla="*/ 26 h 38"/>
                <a:gd name="T4" fmla="*/ 21 w 31"/>
                <a:gd name="T5" fmla="*/ 38 h 38"/>
                <a:gd name="T6" fmla="*/ 31 w 31"/>
                <a:gd name="T7" fmla="*/ 16 h 38"/>
                <a:gd name="T8" fmla="*/ 21 w 31"/>
                <a:gd name="T9" fmla="*/ 0 h 38"/>
                <a:gd name="T10" fmla="*/ 0 w 31"/>
                <a:gd name="T11" fmla="*/ 12 h 38"/>
                <a:gd name="T12" fmla="*/ 0 w 31"/>
                <a:gd name="T13" fmla="*/ 1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8">
                  <a:moveTo>
                    <a:pt x="0" y="12"/>
                  </a:moveTo>
                  <a:lnTo>
                    <a:pt x="2" y="26"/>
                  </a:lnTo>
                  <a:lnTo>
                    <a:pt x="21" y="38"/>
                  </a:lnTo>
                  <a:lnTo>
                    <a:pt x="31" y="16"/>
                  </a:lnTo>
                  <a:lnTo>
                    <a:pt x="21" y="0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46" name="Freeform 25">
              <a:extLst>
                <a:ext uri="{FF2B5EF4-FFF2-40B4-BE49-F238E27FC236}">
                  <a16:creationId xmlns:a16="http://schemas.microsoft.com/office/drawing/2014/main" id="{0EE0800F-4F12-7344-A4EB-579E9CE522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31215" y="3371659"/>
              <a:ext cx="16855" cy="16846"/>
            </a:xfrm>
            <a:custGeom>
              <a:avLst/>
              <a:gdLst>
                <a:gd name="T0" fmla="*/ 2 w 31"/>
                <a:gd name="T1" fmla="*/ 10 h 31"/>
                <a:gd name="T2" fmla="*/ 0 w 31"/>
                <a:gd name="T3" fmla="*/ 22 h 31"/>
                <a:gd name="T4" fmla="*/ 19 w 31"/>
                <a:gd name="T5" fmla="*/ 31 h 31"/>
                <a:gd name="T6" fmla="*/ 31 w 31"/>
                <a:gd name="T7" fmla="*/ 19 h 31"/>
                <a:gd name="T8" fmla="*/ 12 w 31"/>
                <a:gd name="T9" fmla="*/ 0 h 31"/>
                <a:gd name="T10" fmla="*/ 2 w 31"/>
                <a:gd name="T11" fmla="*/ 10 h 31"/>
                <a:gd name="T12" fmla="*/ 2 w 31"/>
                <a:gd name="T13" fmla="*/ 1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1">
                  <a:moveTo>
                    <a:pt x="2" y="10"/>
                  </a:moveTo>
                  <a:lnTo>
                    <a:pt x="0" y="22"/>
                  </a:lnTo>
                  <a:lnTo>
                    <a:pt x="19" y="31"/>
                  </a:lnTo>
                  <a:lnTo>
                    <a:pt x="31" y="19"/>
                  </a:lnTo>
                  <a:lnTo>
                    <a:pt x="12" y="0"/>
                  </a:lnTo>
                  <a:lnTo>
                    <a:pt x="2" y="10"/>
                  </a:lnTo>
                  <a:lnTo>
                    <a:pt x="2" y="1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47" name="Freeform 26">
              <a:extLst>
                <a:ext uri="{FF2B5EF4-FFF2-40B4-BE49-F238E27FC236}">
                  <a16:creationId xmlns:a16="http://schemas.microsoft.com/office/drawing/2014/main" id="{E892EA18-EDA7-B543-8B2C-0F172E718C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23603" y="3392309"/>
              <a:ext cx="22836" cy="47823"/>
            </a:xfrm>
            <a:custGeom>
              <a:avLst/>
              <a:gdLst>
                <a:gd name="T0" fmla="*/ 4 w 42"/>
                <a:gd name="T1" fmla="*/ 0 h 88"/>
                <a:gd name="T2" fmla="*/ 0 w 42"/>
                <a:gd name="T3" fmla="*/ 57 h 88"/>
                <a:gd name="T4" fmla="*/ 21 w 42"/>
                <a:gd name="T5" fmla="*/ 88 h 88"/>
                <a:gd name="T6" fmla="*/ 42 w 42"/>
                <a:gd name="T7" fmla="*/ 78 h 88"/>
                <a:gd name="T8" fmla="*/ 37 w 42"/>
                <a:gd name="T9" fmla="*/ 21 h 88"/>
                <a:gd name="T10" fmla="*/ 21 w 42"/>
                <a:gd name="T11" fmla="*/ 5 h 88"/>
                <a:gd name="T12" fmla="*/ 4 w 42"/>
                <a:gd name="T13" fmla="*/ 0 h 88"/>
                <a:gd name="T14" fmla="*/ 4 w 42"/>
                <a:gd name="T15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88">
                  <a:moveTo>
                    <a:pt x="4" y="0"/>
                  </a:moveTo>
                  <a:lnTo>
                    <a:pt x="0" y="57"/>
                  </a:lnTo>
                  <a:lnTo>
                    <a:pt x="21" y="88"/>
                  </a:lnTo>
                  <a:lnTo>
                    <a:pt x="42" y="78"/>
                  </a:lnTo>
                  <a:lnTo>
                    <a:pt x="37" y="21"/>
                  </a:lnTo>
                  <a:lnTo>
                    <a:pt x="21" y="5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48" name="Freeform 27">
              <a:extLst>
                <a:ext uri="{FF2B5EF4-FFF2-40B4-BE49-F238E27FC236}">
                  <a16:creationId xmlns:a16="http://schemas.microsoft.com/office/drawing/2014/main" id="{9CA22E42-0585-1B4A-A101-51462C3BA0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41545" y="3461869"/>
              <a:ext cx="21748" cy="22825"/>
            </a:xfrm>
            <a:custGeom>
              <a:avLst/>
              <a:gdLst>
                <a:gd name="T0" fmla="*/ 2 w 40"/>
                <a:gd name="T1" fmla="*/ 0 h 42"/>
                <a:gd name="T2" fmla="*/ 0 w 40"/>
                <a:gd name="T3" fmla="*/ 21 h 42"/>
                <a:gd name="T4" fmla="*/ 9 w 40"/>
                <a:gd name="T5" fmla="*/ 42 h 42"/>
                <a:gd name="T6" fmla="*/ 35 w 40"/>
                <a:gd name="T7" fmla="*/ 31 h 42"/>
                <a:gd name="T8" fmla="*/ 40 w 40"/>
                <a:gd name="T9" fmla="*/ 16 h 42"/>
                <a:gd name="T10" fmla="*/ 2 w 40"/>
                <a:gd name="T11" fmla="*/ 0 h 42"/>
                <a:gd name="T12" fmla="*/ 2 w 40"/>
                <a:gd name="T1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42">
                  <a:moveTo>
                    <a:pt x="2" y="0"/>
                  </a:moveTo>
                  <a:lnTo>
                    <a:pt x="0" y="21"/>
                  </a:lnTo>
                  <a:lnTo>
                    <a:pt x="9" y="42"/>
                  </a:lnTo>
                  <a:lnTo>
                    <a:pt x="35" y="31"/>
                  </a:lnTo>
                  <a:lnTo>
                    <a:pt x="40" y="16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49" name="Freeform 28">
              <a:extLst>
                <a:ext uri="{FF2B5EF4-FFF2-40B4-BE49-F238E27FC236}">
                  <a16:creationId xmlns:a16="http://schemas.microsoft.com/office/drawing/2014/main" id="{42680321-3864-A448-BF80-A603A13CD0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55682" y="3552081"/>
              <a:ext cx="17943" cy="21737"/>
            </a:xfrm>
            <a:custGeom>
              <a:avLst/>
              <a:gdLst>
                <a:gd name="T0" fmla="*/ 12 w 33"/>
                <a:gd name="T1" fmla="*/ 0 h 40"/>
                <a:gd name="T2" fmla="*/ 0 w 33"/>
                <a:gd name="T3" fmla="*/ 18 h 40"/>
                <a:gd name="T4" fmla="*/ 16 w 33"/>
                <a:gd name="T5" fmla="*/ 40 h 40"/>
                <a:gd name="T6" fmla="*/ 33 w 33"/>
                <a:gd name="T7" fmla="*/ 23 h 40"/>
                <a:gd name="T8" fmla="*/ 21 w 33"/>
                <a:gd name="T9" fmla="*/ 2 h 40"/>
                <a:gd name="T10" fmla="*/ 12 w 33"/>
                <a:gd name="T11" fmla="*/ 0 h 40"/>
                <a:gd name="T12" fmla="*/ 12 w 33"/>
                <a:gd name="T1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0">
                  <a:moveTo>
                    <a:pt x="12" y="0"/>
                  </a:moveTo>
                  <a:lnTo>
                    <a:pt x="0" y="18"/>
                  </a:lnTo>
                  <a:lnTo>
                    <a:pt x="16" y="40"/>
                  </a:lnTo>
                  <a:lnTo>
                    <a:pt x="33" y="23"/>
                  </a:lnTo>
                  <a:lnTo>
                    <a:pt x="21" y="2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50" name="Freeform 29">
              <a:extLst>
                <a:ext uri="{FF2B5EF4-FFF2-40B4-BE49-F238E27FC236}">
                  <a16:creationId xmlns:a16="http://schemas.microsoft.com/office/drawing/2014/main" id="{C6E41890-8CEC-684C-93C6-9DB181A61A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62207" y="3599360"/>
              <a:ext cx="15224" cy="19564"/>
            </a:xfrm>
            <a:custGeom>
              <a:avLst/>
              <a:gdLst>
                <a:gd name="T0" fmla="*/ 0 w 28"/>
                <a:gd name="T1" fmla="*/ 19 h 36"/>
                <a:gd name="T2" fmla="*/ 9 w 28"/>
                <a:gd name="T3" fmla="*/ 36 h 36"/>
                <a:gd name="T4" fmla="*/ 23 w 28"/>
                <a:gd name="T5" fmla="*/ 31 h 36"/>
                <a:gd name="T6" fmla="*/ 28 w 28"/>
                <a:gd name="T7" fmla="*/ 5 h 36"/>
                <a:gd name="T8" fmla="*/ 9 w 28"/>
                <a:gd name="T9" fmla="*/ 0 h 36"/>
                <a:gd name="T10" fmla="*/ 0 w 28"/>
                <a:gd name="T11" fmla="*/ 19 h 36"/>
                <a:gd name="T12" fmla="*/ 0 w 28"/>
                <a:gd name="T13" fmla="*/ 19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36">
                  <a:moveTo>
                    <a:pt x="0" y="19"/>
                  </a:moveTo>
                  <a:lnTo>
                    <a:pt x="9" y="36"/>
                  </a:lnTo>
                  <a:lnTo>
                    <a:pt x="23" y="31"/>
                  </a:lnTo>
                  <a:lnTo>
                    <a:pt x="28" y="5"/>
                  </a:lnTo>
                  <a:lnTo>
                    <a:pt x="9" y="0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51" name="Freeform 30">
              <a:extLst>
                <a:ext uri="{FF2B5EF4-FFF2-40B4-BE49-F238E27FC236}">
                  <a16:creationId xmlns:a16="http://schemas.microsoft.com/office/drawing/2014/main" id="{114ECF65-95BC-9540-99DD-9AFE841B89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60575" y="3633053"/>
              <a:ext cx="25555" cy="25542"/>
            </a:xfrm>
            <a:custGeom>
              <a:avLst/>
              <a:gdLst>
                <a:gd name="T0" fmla="*/ 14 w 47"/>
                <a:gd name="T1" fmla="*/ 0 h 47"/>
                <a:gd name="T2" fmla="*/ 0 w 47"/>
                <a:gd name="T3" fmla="*/ 16 h 47"/>
                <a:gd name="T4" fmla="*/ 12 w 47"/>
                <a:gd name="T5" fmla="*/ 47 h 47"/>
                <a:gd name="T6" fmla="*/ 47 w 47"/>
                <a:gd name="T7" fmla="*/ 37 h 47"/>
                <a:gd name="T8" fmla="*/ 36 w 47"/>
                <a:gd name="T9" fmla="*/ 7 h 47"/>
                <a:gd name="T10" fmla="*/ 14 w 47"/>
                <a:gd name="T11" fmla="*/ 0 h 47"/>
                <a:gd name="T12" fmla="*/ 14 w 47"/>
                <a:gd name="T1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47">
                  <a:moveTo>
                    <a:pt x="14" y="0"/>
                  </a:moveTo>
                  <a:lnTo>
                    <a:pt x="0" y="16"/>
                  </a:lnTo>
                  <a:lnTo>
                    <a:pt x="12" y="47"/>
                  </a:lnTo>
                  <a:lnTo>
                    <a:pt x="47" y="37"/>
                  </a:lnTo>
                  <a:lnTo>
                    <a:pt x="36" y="7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52" name="Freeform 31">
              <a:extLst>
                <a:ext uri="{FF2B5EF4-FFF2-40B4-BE49-F238E27FC236}">
                  <a16:creationId xmlns:a16="http://schemas.microsoft.com/office/drawing/2014/main" id="{FC445B3C-CFBA-1A46-BC69-3218E7FB53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46438" y="3703699"/>
              <a:ext cx="19574" cy="59235"/>
            </a:xfrm>
            <a:custGeom>
              <a:avLst/>
              <a:gdLst>
                <a:gd name="T0" fmla="*/ 19 w 36"/>
                <a:gd name="T1" fmla="*/ 0 h 109"/>
                <a:gd name="T2" fmla="*/ 0 w 36"/>
                <a:gd name="T3" fmla="*/ 16 h 109"/>
                <a:gd name="T4" fmla="*/ 3 w 36"/>
                <a:gd name="T5" fmla="*/ 52 h 109"/>
                <a:gd name="T6" fmla="*/ 3 w 36"/>
                <a:gd name="T7" fmla="*/ 90 h 109"/>
                <a:gd name="T8" fmla="*/ 3 w 36"/>
                <a:gd name="T9" fmla="*/ 109 h 109"/>
                <a:gd name="T10" fmla="*/ 21 w 36"/>
                <a:gd name="T11" fmla="*/ 109 h 109"/>
                <a:gd name="T12" fmla="*/ 36 w 36"/>
                <a:gd name="T13" fmla="*/ 66 h 109"/>
                <a:gd name="T14" fmla="*/ 33 w 36"/>
                <a:gd name="T15" fmla="*/ 23 h 109"/>
                <a:gd name="T16" fmla="*/ 19 w 36"/>
                <a:gd name="T17" fmla="*/ 0 h 109"/>
                <a:gd name="T18" fmla="*/ 19 w 36"/>
                <a:gd name="T1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109">
                  <a:moveTo>
                    <a:pt x="19" y="0"/>
                  </a:moveTo>
                  <a:lnTo>
                    <a:pt x="0" y="16"/>
                  </a:lnTo>
                  <a:lnTo>
                    <a:pt x="3" y="52"/>
                  </a:lnTo>
                  <a:lnTo>
                    <a:pt x="3" y="90"/>
                  </a:lnTo>
                  <a:lnTo>
                    <a:pt x="3" y="109"/>
                  </a:lnTo>
                  <a:lnTo>
                    <a:pt x="21" y="109"/>
                  </a:lnTo>
                  <a:lnTo>
                    <a:pt x="36" y="66"/>
                  </a:lnTo>
                  <a:lnTo>
                    <a:pt x="33" y="23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53" name="Freeform 32">
              <a:extLst>
                <a:ext uri="{FF2B5EF4-FFF2-40B4-BE49-F238E27FC236}">
                  <a16:creationId xmlns:a16="http://schemas.microsoft.com/office/drawing/2014/main" id="{ED55B11B-FAC5-A541-BDAF-C9EAB0391B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0553" y="3780867"/>
              <a:ext cx="30991" cy="83690"/>
            </a:xfrm>
            <a:custGeom>
              <a:avLst/>
              <a:gdLst>
                <a:gd name="T0" fmla="*/ 33 w 57"/>
                <a:gd name="T1" fmla="*/ 0 h 154"/>
                <a:gd name="T2" fmla="*/ 52 w 57"/>
                <a:gd name="T3" fmla="*/ 0 h 154"/>
                <a:gd name="T4" fmla="*/ 57 w 57"/>
                <a:gd name="T5" fmla="*/ 23 h 154"/>
                <a:gd name="T6" fmla="*/ 43 w 57"/>
                <a:gd name="T7" fmla="*/ 45 h 154"/>
                <a:gd name="T8" fmla="*/ 26 w 57"/>
                <a:gd name="T9" fmla="*/ 68 h 154"/>
                <a:gd name="T10" fmla="*/ 24 w 57"/>
                <a:gd name="T11" fmla="*/ 94 h 154"/>
                <a:gd name="T12" fmla="*/ 19 w 57"/>
                <a:gd name="T13" fmla="*/ 130 h 154"/>
                <a:gd name="T14" fmla="*/ 17 w 57"/>
                <a:gd name="T15" fmla="*/ 154 h 154"/>
                <a:gd name="T16" fmla="*/ 7 w 57"/>
                <a:gd name="T17" fmla="*/ 151 h 154"/>
                <a:gd name="T18" fmla="*/ 2 w 57"/>
                <a:gd name="T19" fmla="*/ 106 h 154"/>
                <a:gd name="T20" fmla="*/ 0 w 57"/>
                <a:gd name="T21" fmla="*/ 52 h 154"/>
                <a:gd name="T22" fmla="*/ 21 w 57"/>
                <a:gd name="T23" fmla="*/ 28 h 154"/>
                <a:gd name="T24" fmla="*/ 35 w 57"/>
                <a:gd name="T25" fmla="*/ 16 h 154"/>
                <a:gd name="T26" fmla="*/ 33 w 57"/>
                <a:gd name="T27" fmla="*/ 0 h 154"/>
                <a:gd name="T28" fmla="*/ 33 w 57"/>
                <a:gd name="T29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7" h="154">
                  <a:moveTo>
                    <a:pt x="33" y="0"/>
                  </a:moveTo>
                  <a:lnTo>
                    <a:pt x="52" y="0"/>
                  </a:lnTo>
                  <a:lnTo>
                    <a:pt x="57" y="23"/>
                  </a:lnTo>
                  <a:lnTo>
                    <a:pt x="43" y="45"/>
                  </a:lnTo>
                  <a:lnTo>
                    <a:pt x="26" y="68"/>
                  </a:lnTo>
                  <a:lnTo>
                    <a:pt x="24" y="94"/>
                  </a:lnTo>
                  <a:lnTo>
                    <a:pt x="19" y="130"/>
                  </a:lnTo>
                  <a:lnTo>
                    <a:pt x="17" y="154"/>
                  </a:lnTo>
                  <a:lnTo>
                    <a:pt x="7" y="151"/>
                  </a:lnTo>
                  <a:lnTo>
                    <a:pt x="2" y="106"/>
                  </a:lnTo>
                  <a:lnTo>
                    <a:pt x="0" y="52"/>
                  </a:lnTo>
                  <a:lnTo>
                    <a:pt x="21" y="28"/>
                  </a:lnTo>
                  <a:lnTo>
                    <a:pt x="35" y="16"/>
                  </a:lnTo>
                  <a:lnTo>
                    <a:pt x="33" y="0"/>
                  </a:lnTo>
                  <a:lnTo>
                    <a:pt x="3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54" name="Freeform 33">
              <a:extLst>
                <a:ext uri="{FF2B5EF4-FFF2-40B4-BE49-F238E27FC236}">
                  <a16:creationId xmlns:a16="http://schemas.microsoft.com/office/drawing/2014/main" id="{40534FEB-1293-C146-96CE-483E3877A9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85001" y="3882491"/>
              <a:ext cx="21748" cy="57604"/>
            </a:xfrm>
            <a:custGeom>
              <a:avLst/>
              <a:gdLst>
                <a:gd name="T0" fmla="*/ 14 w 40"/>
                <a:gd name="T1" fmla="*/ 106 h 106"/>
                <a:gd name="T2" fmla="*/ 23 w 40"/>
                <a:gd name="T3" fmla="*/ 101 h 106"/>
                <a:gd name="T4" fmla="*/ 28 w 40"/>
                <a:gd name="T5" fmla="*/ 38 h 106"/>
                <a:gd name="T6" fmla="*/ 38 w 40"/>
                <a:gd name="T7" fmla="*/ 23 h 106"/>
                <a:gd name="T8" fmla="*/ 40 w 40"/>
                <a:gd name="T9" fmla="*/ 7 h 106"/>
                <a:gd name="T10" fmla="*/ 28 w 40"/>
                <a:gd name="T11" fmla="*/ 0 h 106"/>
                <a:gd name="T12" fmla="*/ 12 w 40"/>
                <a:gd name="T13" fmla="*/ 9 h 106"/>
                <a:gd name="T14" fmla="*/ 0 w 40"/>
                <a:gd name="T15" fmla="*/ 16 h 106"/>
                <a:gd name="T16" fmla="*/ 9 w 40"/>
                <a:gd name="T17" fmla="*/ 45 h 106"/>
                <a:gd name="T18" fmla="*/ 7 w 40"/>
                <a:gd name="T19" fmla="*/ 80 h 106"/>
                <a:gd name="T20" fmla="*/ 14 w 40"/>
                <a:gd name="T21" fmla="*/ 106 h 106"/>
                <a:gd name="T22" fmla="*/ 14 w 40"/>
                <a:gd name="T23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" h="106">
                  <a:moveTo>
                    <a:pt x="14" y="106"/>
                  </a:moveTo>
                  <a:lnTo>
                    <a:pt x="23" y="101"/>
                  </a:lnTo>
                  <a:lnTo>
                    <a:pt x="28" y="38"/>
                  </a:lnTo>
                  <a:lnTo>
                    <a:pt x="38" y="23"/>
                  </a:lnTo>
                  <a:lnTo>
                    <a:pt x="40" y="7"/>
                  </a:lnTo>
                  <a:lnTo>
                    <a:pt x="28" y="0"/>
                  </a:lnTo>
                  <a:lnTo>
                    <a:pt x="12" y="9"/>
                  </a:lnTo>
                  <a:lnTo>
                    <a:pt x="0" y="16"/>
                  </a:lnTo>
                  <a:lnTo>
                    <a:pt x="9" y="45"/>
                  </a:lnTo>
                  <a:lnTo>
                    <a:pt x="7" y="80"/>
                  </a:lnTo>
                  <a:lnTo>
                    <a:pt x="14" y="106"/>
                  </a:lnTo>
                  <a:lnTo>
                    <a:pt x="14" y="10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55" name="Freeform 34">
              <a:extLst>
                <a:ext uri="{FF2B5EF4-FFF2-40B4-BE49-F238E27FC236}">
                  <a16:creationId xmlns:a16="http://schemas.microsoft.com/office/drawing/2014/main" id="{C9BE780D-CDB1-7F43-82D0-6AD9B431E7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29583" y="3890097"/>
              <a:ext cx="13050" cy="21737"/>
            </a:xfrm>
            <a:custGeom>
              <a:avLst/>
              <a:gdLst>
                <a:gd name="T0" fmla="*/ 0 w 24"/>
                <a:gd name="T1" fmla="*/ 26 h 40"/>
                <a:gd name="T2" fmla="*/ 5 w 24"/>
                <a:gd name="T3" fmla="*/ 40 h 40"/>
                <a:gd name="T4" fmla="*/ 24 w 24"/>
                <a:gd name="T5" fmla="*/ 33 h 40"/>
                <a:gd name="T6" fmla="*/ 19 w 24"/>
                <a:gd name="T7" fmla="*/ 14 h 40"/>
                <a:gd name="T8" fmla="*/ 10 w 24"/>
                <a:gd name="T9" fmla="*/ 0 h 40"/>
                <a:gd name="T10" fmla="*/ 0 w 24"/>
                <a:gd name="T11" fmla="*/ 12 h 40"/>
                <a:gd name="T12" fmla="*/ 0 w 24"/>
                <a:gd name="T13" fmla="*/ 26 h 40"/>
                <a:gd name="T14" fmla="*/ 0 w 24"/>
                <a:gd name="T15" fmla="*/ 2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40">
                  <a:moveTo>
                    <a:pt x="0" y="26"/>
                  </a:moveTo>
                  <a:lnTo>
                    <a:pt x="5" y="40"/>
                  </a:lnTo>
                  <a:lnTo>
                    <a:pt x="24" y="33"/>
                  </a:lnTo>
                  <a:lnTo>
                    <a:pt x="19" y="14"/>
                  </a:lnTo>
                  <a:lnTo>
                    <a:pt x="10" y="0"/>
                  </a:lnTo>
                  <a:lnTo>
                    <a:pt x="0" y="12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56" name="Freeform 35">
              <a:extLst>
                <a:ext uri="{FF2B5EF4-FFF2-40B4-BE49-F238E27FC236}">
                  <a16:creationId xmlns:a16="http://schemas.microsoft.com/office/drawing/2014/main" id="{1418F10A-DF57-AB42-8CA0-71EE4EB308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33303" y="2880391"/>
              <a:ext cx="33167" cy="58148"/>
            </a:xfrm>
            <a:custGeom>
              <a:avLst/>
              <a:gdLst>
                <a:gd name="T0" fmla="*/ 14 w 61"/>
                <a:gd name="T1" fmla="*/ 0 h 107"/>
                <a:gd name="T2" fmla="*/ 0 w 61"/>
                <a:gd name="T3" fmla="*/ 45 h 107"/>
                <a:gd name="T4" fmla="*/ 54 w 61"/>
                <a:gd name="T5" fmla="*/ 107 h 107"/>
                <a:gd name="T6" fmla="*/ 61 w 61"/>
                <a:gd name="T7" fmla="*/ 17 h 107"/>
                <a:gd name="T8" fmla="*/ 30 w 61"/>
                <a:gd name="T9" fmla="*/ 5 h 107"/>
                <a:gd name="T10" fmla="*/ 14 w 61"/>
                <a:gd name="T11" fmla="*/ 0 h 107"/>
                <a:gd name="T12" fmla="*/ 14 w 61"/>
                <a:gd name="T13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107">
                  <a:moveTo>
                    <a:pt x="14" y="0"/>
                  </a:moveTo>
                  <a:lnTo>
                    <a:pt x="0" y="45"/>
                  </a:lnTo>
                  <a:lnTo>
                    <a:pt x="54" y="107"/>
                  </a:lnTo>
                  <a:lnTo>
                    <a:pt x="61" y="17"/>
                  </a:lnTo>
                  <a:lnTo>
                    <a:pt x="30" y="5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57" name="Freeform 36">
              <a:extLst>
                <a:ext uri="{FF2B5EF4-FFF2-40B4-BE49-F238E27FC236}">
                  <a16:creationId xmlns:a16="http://schemas.microsoft.com/office/drawing/2014/main" id="{5DFC491C-4C12-7741-A797-19BEABB244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36109" y="2964079"/>
              <a:ext cx="50022" cy="21737"/>
            </a:xfrm>
            <a:custGeom>
              <a:avLst/>
              <a:gdLst>
                <a:gd name="T0" fmla="*/ 0 w 92"/>
                <a:gd name="T1" fmla="*/ 10 h 40"/>
                <a:gd name="T2" fmla="*/ 17 w 92"/>
                <a:gd name="T3" fmla="*/ 31 h 40"/>
                <a:gd name="T4" fmla="*/ 71 w 92"/>
                <a:gd name="T5" fmla="*/ 40 h 40"/>
                <a:gd name="T6" fmla="*/ 92 w 92"/>
                <a:gd name="T7" fmla="*/ 29 h 40"/>
                <a:gd name="T8" fmla="*/ 78 w 92"/>
                <a:gd name="T9" fmla="*/ 5 h 40"/>
                <a:gd name="T10" fmla="*/ 38 w 92"/>
                <a:gd name="T11" fmla="*/ 0 h 40"/>
                <a:gd name="T12" fmla="*/ 0 w 92"/>
                <a:gd name="T13" fmla="*/ 10 h 40"/>
                <a:gd name="T14" fmla="*/ 0 w 92"/>
                <a:gd name="T15" fmla="*/ 1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40">
                  <a:moveTo>
                    <a:pt x="0" y="10"/>
                  </a:moveTo>
                  <a:lnTo>
                    <a:pt x="17" y="31"/>
                  </a:lnTo>
                  <a:lnTo>
                    <a:pt x="71" y="40"/>
                  </a:lnTo>
                  <a:lnTo>
                    <a:pt x="92" y="29"/>
                  </a:lnTo>
                  <a:lnTo>
                    <a:pt x="78" y="5"/>
                  </a:lnTo>
                  <a:lnTo>
                    <a:pt x="38" y="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58" name="Freeform 37">
              <a:extLst>
                <a:ext uri="{FF2B5EF4-FFF2-40B4-BE49-F238E27FC236}">
                  <a16:creationId xmlns:a16="http://schemas.microsoft.com/office/drawing/2014/main" id="{03DCDDBA-EAC0-1642-AE91-79B7D7B0DE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21670" y="2735293"/>
              <a:ext cx="388211" cy="497789"/>
            </a:xfrm>
            <a:custGeom>
              <a:avLst/>
              <a:gdLst>
                <a:gd name="T0" fmla="*/ 354 w 714"/>
                <a:gd name="T1" fmla="*/ 894 h 916"/>
                <a:gd name="T2" fmla="*/ 406 w 714"/>
                <a:gd name="T3" fmla="*/ 868 h 916"/>
                <a:gd name="T4" fmla="*/ 451 w 714"/>
                <a:gd name="T5" fmla="*/ 788 h 916"/>
                <a:gd name="T6" fmla="*/ 532 w 714"/>
                <a:gd name="T7" fmla="*/ 750 h 916"/>
                <a:gd name="T8" fmla="*/ 529 w 714"/>
                <a:gd name="T9" fmla="*/ 814 h 916"/>
                <a:gd name="T10" fmla="*/ 579 w 714"/>
                <a:gd name="T11" fmla="*/ 700 h 916"/>
                <a:gd name="T12" fmla="*/ 643 w 714"/>
                <a:gd name="T13" fmla="*/ 648 h 916"/>
                <a:gd name="T14" fmla="*/ 588 w 714"/>
                <a:gd name="T15" fmla="*/ 658 h 916"/>
                <a:gd name="T16" fmla="*/ 553 w 714"/>
                <a:gd name="T17" fmla="*/ 506 h 916"/>
                <a:gd name="T18" fmla="*/ 539 w 714"/>
                <a:gd name="T19" fmla="*/ 374 h 916"/>
                <a:gd name="T20" fmla="*/ 610 w 714"/>
                <a:gd name="T21" fmla="*/ 308 h 916"/>
                <a:gd name="T22" fmla="*/ 676 w 714"/>
                <a:gd name="T23" fmla="*/ 343 h 916"/>
                <a:gd name="T24" fmla="*/ 714 w 714"/>
                <a:gd name="T25" fmla="*/ 310 h 916"/>
                <a:gd name="T26" fmla="*/ 697 w 714"/>
                <a:gd name="T27" fmla="*/ 215 h 916"/>
                <a:gd name="T28" fmla="*/ 659 w 714"/>
                <a:gd name="T29" fmla="*/ 194 h 916"/>
                <a:gd name="T30" fmla="*/ 652 w 714"/>
                <a:gd name="T31" fmla="*/ 158 h 916"/>
                <a:gd name="T32" fmla="*/ 593 w 714"/>
                <a:gd name="T33" fmla="*/ 140 h 916"/>
                <a:gd name="T34" fmla="*/ 591 w 714"/>
                <a:gd name="T35" fmla="*/ 140 h 916"/>
                <a:gd name="T36" fmla="*/ 536 w 714"/>
                <a:gd name="T37" fmla="*/ 73 h 916"/>
                <a:gd name="T38" fmla="*/ 534 w 714"/>
                <a:gd name="T39" fmla="*/ 73 h 916"/>
                <a:gd name="T40" fmla="*/ 449 w 714"/>
                <a:gd name="T41" fmla="*/ 38 h 916"/>
                <a:gd name="T42" fmla="*/ 447 w 714"/>
                <a:gd name="T43" fmla="*/ 38 h 916"/>
                <a:gd name="T44" fmla="*/ 366 w 714"/>
                <a:gd name="T45" fmla="*/ 71 h 916"/>
                <a:gd name="T46" fmla="*/ 364 w 714"/>
                <a:gd name="T47" fmla="*/ 71 h 916"/>
                <a:gd name="T48" fmla="*/ 276 w 714"/>
                <a:gd name="T49" fmla="*/ 78 h 916"/>
                <a:gd name="T50" fmla="*/ 272 w 714"/>
                <a:gd name="T51" fmla="*/ 78 h 916"/>
                <a:gd name="T52" fmla="*/ 222 w 714"/>
                <a:gd name="T53" fmla="*/ 35 h 916"/>
                <a:gd name="T54" fmla="*/ 241 w 714"/>
                <a:gd name="T55" fmla="*/ 76 h 916"/>
                <a:gd name="T56" fmla="*/ 217 w 714"/>
                <a:gd name="T57" fmla="*/ 109 h 916"/>
                <a:gd name="T58" fmla="*/ 217 w 714"/>
                <a:gd name="T59" fmla="*/ 109 h 916"/>
                <a:gd name="T60" fmla="*/ 127 w 714"/>
                <a:gd name="T61" fmla="*/ 177 h 916"/>
                <a:gd name="T62" fmla="*/ 153 w 714"/>
                <a:gd name="T63" fmla="*/ 211 h 916"/>
                <a:gd name="T64" fmla="*/ 127 w 714"/>
                <a:gd name="T65" fmla="*/ 237 h 916"/>
                <a:gd name="T66" fmla="*/ 149 w 714"/>
                <a:gd name="T67" fmla="*/ 265 h 916"/>
                <a:gd name="T68" fmla="*/ 149 w 714"/>
                <a:gd name="T69" fmla="*/ 300 h 916"/>
                <a:gd name="T70" fmla="*/ 182 w 714"/>
                <a:gd name="T71" fmla="*/ 331 h 916"/>
                <a:gd name="T72" fmla="*/ 177 w 714"/>
                <a:gd name="T73" fmla="*/ 388 h 916"/>
                <a:gd name="T74" fmla="*/ 177 w 714"/>
                <a:gd name="T75" fmla="*/ 390 h 916"/>
                <a:gd name="T76" fmla="*/ 146 w 714"/>
                <a:gd name="T77" fmla="*/ 423 h 916"/>
                <a:gd name="T78" fmla="*/ 97 w 714"/>
                <a:gd name="T79" fmla="*/ 428 h 916"/>
                <a:gd name="T80" fmla="*/ 66 w 714"/>
                <a:gd name="T81" fmla="*/ 521 h 916"/>
                <a:gd name="T82" fmla="*/ 64 w 714"/>
                <a:gd name="T83" fmla="*/ 523 h 916"/>
                <a:gd name="T84" fmla="*/ 0 w 714"/>
                <a:gd name="T85" fmla="*/ 606 h 916"/>
                <a:gd name="T86" fmla="*/ 120 w 714"/>
                <a:gd name="T87" fmla="*/ 752 h 916"/>
                <a:gd name="T88" fmla="*/ 123 w 714"/>
                <a:gd name="T89" fmla="*/ 752 h 916"/>
                <a:gd name="T90" fmla="*/ 212 w 714"/>
                <a:gd name="T91" fmla="*/ 783 h 916"/>
                <a:gd name="T92" fmla="*/ 222 w 714"/>
                <a:gd name="T93" fmla="*/ 833 h 916"/>
                <a:gd name="T94" fmla="*/ 222 w 714"/>
                <a:gd name="T95" fmla="*/ 833 h 916"/>
                <a:gd name="T96" fmla="*/ 217 w 714"/>
                <a:gd name="T97" fmla="*/ 904 h 916"/>
                <a:gd name="T98" fmla="*/ 250 w 714"/>
                <a:gd name="T99" fmla="*/ 878 h 916"/>
                <a:gd name="T100" fmla="*/ 298 w 714"/>
                <a:gd name="T101" fmla="*/ 878 h 916"/>
                <a:gd name="T102" fmla="*/ 300 w 714"/>
                <a:gd name="T103" fmla="*/ 878 h 916"/>
                <a:gd name="T104" fmla="*/ 321 w 714"/>
                <a:gd name="T105" fmla="*/ 916 h 9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14" h="916">
                  <a:moveTo>
                    <a:pt x="321" y="916"/>
                  </a:moveTo>
                  <a:lnTo>
                    <a:pt x="354" y="894"/>
                  </a:lnTo>
                  <a:lnTo>
                    <a:pt x="376" y="875"/>
                  </a:lnTo>
                  <a:lnTo>
                    <a:pt x="406" y="868"/>
                  </a:lnTo>
                  <a:lnTo>
                    <a:pt x="397" y="807"/>
                  </a:lnTo>
                  <a:lnTo>
                    <a:pt x="451" y="788"/>
                  </a:lnTo>
                  <a:lnTo>
                    <a:pt x="494" y="752"/>
                  </a:lnTo>
                  <a:lnTo>
                    <a:pt x="532" y="750"/>
                  </a:lnTo>
                  <a:lnTo>
                    <a:pt x="503" y="790"/>
                  </a:lnTo>
                  <a:lnTo>
                    <a:pt x="529" y="814"/>
                  </a:lnTo>
                  <a:lnTo>
                    <a:pt x="569" y="769"/>
                  </a:lnTo>
                  <a:lnTo>
                    <a:pt x="579" y="700"/>
                  </a:lnTo>
                  <a:lnTo>
                    <a:pt x="614" y="686"/>
                  </a:lnTo>
                  <a:lnTo>
                    <a:pt x="643" y="648"/>
                  </a:lnTo>
                  <a:lnTo>
                    <a:pt x="614" y="627"/>
                  </a:lnTo>
                  <a:lnTo>
                    <a:pt x="588" y="658"/>
                  </a:lnTo>
                  <a:lnTo>
                    <a:pt x="562" y="632"/>
                  </a:lnTo>
                  <a:lnTo>
                    <a:pt x="553" y="506"/>
                  </a:lnTo>
                  <a:lnTo>
                    <a:pt x="529" y="431"/>
                  </a:lnTo>
                  <a:lnTo>
                    <a:pt x="539" y="374"/>
                  </a:lnTo>
                  <a:lnTo>
                    <a:pt x="584" y="310"/>
                  </a:lnTo>
                  <a:lnTo>
                    <a:pt x="610" y="308"/>
                  </a:lnTo>
                  <a:lnTo>
                    <a:pt x="622" y="270"/>
                  </a:lnTo>
                  <a:lnTo>
                    <a:pt x="676" y="343"/>
                  </a:lnTo>
                  <a:lnTo>
                    <a:pt x="711" y="338"/>
                  </a:lnTo>
                  <a:lnTo>
                    <a:pt x="714" y="310"/>
                  </a:lnTo>
                  <a:lnTo>
                    <a:pt x="707" y="255"/>
                  </a:lnTo>
                  <a:lnTo>
                    <a:pt x="697" y="215"/>
                  </a:lnTo>
                  <a:lnTo>
                    <a:pt x="662" y="196"/>
                  </a:lnTo>
                  <a:lnTo>
                    <a:pt x="659" y="194"/>
                  </a:lnTo>
                  <a:lnTo>
                    <a:pt x="659" y="194"/>
                  </a:lnTo>
                  <a:lnTo>
                    <a:pt x="652" y="158"/>
                  </a:lnTo>
                  <a:lnTo>
                    <a:pt x="629" y="137"/>
                  </a:lnTo>
                  <a:lnTo>
                    <a:pt x="593" y="140"/>
                  </a:lnTo>
                  <a:lnTo>
                    <a:pt x="591" y="140"/>
                  </a:lnTo>
                  <a:lnTo>
                    <a:pt x="591" y="140"/>
                  </a:lnTo>
                  <a:lnTo>
                    <a:pt x="567" y="80"/>
                  </a:lnTo>
                  <a:lnTo>
                    <a:pt x="536" y="73"/>
                  </a:lnTo>
                  <a:lnTo>
                    <a:pt x="536" y="73"/>
                  </a:lnTo>
                  <a:lnTo>
                    <a:pt x="534" y="73"/>
                  </a:lnTo>
                  <a:lnTo>
                    <a:pt x="484" y="0"/>
                  </a:lnTo>
                  <a:lnTo>
                    <a:pt x="449" y="38"/>
                  </a:lnTo>
                  <a:lnTo>
                    <a:pt x="449" y="38"/>
                  </a:lnTo>
                  <a:lnTo>
                    <a:pt x="447" y="38"/>
                  </a:lnTo>
                  <a:lnTo>
                    <a:pt x="397" y="40"/>
                  </a:lnTo>
                  <a:lnTo>
                    <a:pt x="366" y="71"/>
                  </a:lnTo>
                  <a:lnTo>
                    <a:pt x="364" y="71"/>
                  </a:lnTo>
                  <a:lnTo>
                    <a:pt x="364" y="71"/>
                  </a:lnTo>
                  <a:lnTo>
                    <a:pt x="321" y="57"/>
                  </a:lnTo>
                  <a:lnTo>
                    <a:pt x="276" y="78"/>
                  </a:lnTo>
                  <a:lnTo>
                    <a:pt x="274" y="80"/>
                  </a:lnTo>
                  <a:lnTo>
                    <a:pt x="272" y="78"/>
                  </a:lnTo>
                  <a:lnTo>
                    <a:pt x="250" y="40"/>
                  </a:lnTo>
                  <a:lnTo>
                    <a:pt x="222" y="35"/>
                  </a:lnTo>
                  <a:lnTo>
                    <a:pt x="241" y="73"/>
                  </a:lnTo>
                  <a:lnTo>
                    <a:pt x="241" y="76"/>
                  </a:lnTo>
                  <a:lnTo>
                    <a:pt x="241" y="76"/>
                  </a:lnTo>
                  <a:lnTo>
                    <a:pt x="217" y="109"/>
                  </a:lnTo>
                  <a:lnTo>
                    <a:pt x="217" y="109"/>
                  </a:lnTo>
                  <a:lnTo>
                    <a:pt x="217" y="109"/>
                  </a:lnTo>
                  <a:lnTo>
                    <a:pt x="189" y="121"/>
                  </a:lnTo>
                  <a:lnTo>
                    <a:pt x="127" y="177"/>
                  </a:lnTo>
                  <a:lnTo>
                    <a:pt x="153" y="211"/>
                  </a:lnTo>
                  <a:lnTo>
                    <a:pt x="153" y="211"/>
                  </a:lnTo>
                  <a:lnTo>
                    <a:pt x="153" y="213"/>
                  </a:lnTo>
                  <a:lnTo>
                    <a:pt x="127" y="237"/>
                  </a:lnTo>
                  <a:lnTo>
                    <a:pt x="149" y="265"/>
                  </a:lnTo>
                  <a:lnTo>
                    <a:pt x="149" y="265"/>
                  </a:lnTo>
                  <a:lnTo>
                    <a:pt x="149" y="265"/>
                  </a:lnTo>
                  <a:lnTo>
                    <a:pt x="149" y="300"/>
                  </a:lnTo>
                  <a:lnTo>
                    <a:pt x="182" y="329"/>
                  </a:lnTo>
                  <a:lnTo>
                    <a:pt x="182" y="331"/>
                  </a:lnTo>
                  <a:lnTo>
                    <a:pt x="182" y="331"/>
                  </a:lnTo>
                  <a:lnTo>
                    <a:pt x="177" y="388"/>
                  </a:lnTo>
                  <a:lnTo>
                    <a:pt x="177" y="390"/>
                  </a:lnTo>
                  <a:lnTo>
                    <a:pt x="177" y="390"/>
                  </a:lnTo>
                  <a:lnTo>
                    <a:pt x="149" y="423"/>
                  </a:lnTo>
                  <a:lnTo>
                    <a:pt x="146" y="423"/>
                  </a:lnTo>
                  <a:lnTo>
                    <a:pt x="146" y="423"/>
                  </a:lnTo>
                  <a:lnTo>
                    <a:pt x="97" y="428"/>
                  </a:lnTo>
                  <a:lnTo>
                    <a:pt x="45" y="478"/>
                  </a:lnTo>
                  <a:lnTo>
                    <a:pt x="66" y="521"/>
                  </a:lnTo>
                  <a:lnTo>
                    <a:pt x="66" y="521"/>
                  </a:lnTo>
                  <a:lnTo>
                    <a:pt x="64" y="523"/>
                  </a:lnTo>
                  <a:lnTo>
                    <a:pt x="7" y="563"/>
                  </a:lnTo>
                  <a:lnTo>
                    <a:pt x="0" y="606"/>
                  </a:lnTo>
                  <a:lnTo>
                    <a:pt x="82" y="778"/>
                  </a:lnTo>
                  <a:lnTo>
                    <a:pt x="120" y="752"/>
                  </a:lnTo>
                  <a:lnTo>
                    <a:pt x="123" y="752"/>
                  </a:lnTo>
                  <a:lnTo>
                    <a:pt x="123" y="752"/>
                  </a:lnTo>
                  <a:lnTo>
                    <a:pt x="210" y="781"/>
                  </a:lnTo>
                  <a:lnTo>
                    <a:pt x="212" y="783"/>
                  </a:lnTo>
                  <a:lnTo>
                    <a:pt x="212" y="783"/>
                  </a:lnTo>
                  <a:lnTo>
                    <a:pt x="222" y="833"/>
                  </a:lnTo>
                  <a:lnTo>
                    <a:pt x="222" y="833"/>
                  </a:lnTo>
                  <a:lnTo>
                    <a:pt x="222" y="833"/>
                  </a:lnTo>
                  <a:lnTo>
                    <a:pt x="201" y="871"/>
                  </a:lnTo>
                  <a:lnTo>
                    <a:pt x="217" y="904"/>
                  </a:lnTo>
                  <a:lnTo>
                    <a:pt x="250" y="878"/>
                  </a:lnTo>
                  <a:lnTo>
                    <a:pt x="250" y="878"/>
                  </a:lnTo>
                  <a:lnTo>
                    <a:pt x="253" y="878"/>
                  </a:lnTo>
                  <a:lnTo>
                    <a:pt x="298" y="878"/>
                  </a:lnTo>
                  <a:lnTo>
                    <a:pt x="298" y="878"/>
                  </a:lnTo>
                  <a:lnTo>
                    <a:pt x="300" y="878"/>
                  </a:lnTo>
                  <a:lnTo>
                    <a:pt x="321" y="916"/>
                  </a:lnTo>
                  <a:lnTo>
                    <a:pt x="321" y="91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59" name="Freeform 43">
              <a:extLst>
                <a:ext uri="{FF2B5EF4-FFF2-40B4-BE49-F238E27FC236}">
                  <a16:creationId xmlns:a16="http://schemas.microsoft.com/office/drawing/2014/main" id="{EC1FD466-F0F5-654B-AB34-1DBF85E6A75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86705" y="3261341"/>
              <a:ext cx="148978" cy="145098"/>
            </a:xfrm>
            <a:custGeom>
              <a:avLst/>
              <a:gdLst>
                <a:gd name="T0" fmla="*/ 9 w 274"/>
                <a:gd name="T1" fmla="*/ 189 h 267"/>
                <a:gd name="T2" fmla="*/ 38 w 274"/>
                <a:gd name="T3" fmla="*/ 253 h 267"/>
                <a:gd name="T4" fmla="*/ 61 w 274"/>
                <a:gd name="T5" fmla="*/ 267 h 267"/>
                <a:gd name="T6" fmla="*/ 83 w 274"/>
                <a:gd name="T7" fmla="*/ 253 h 267"/>
                <a:gd name="T8" fmla="*/ 116 w 274"/>
                <a:gd name="T9" fmla="*/ 253 h 267"/>
                <a:gd name="T10" fmla="*/ 154 w 274"/>
                <a:gd name="T11" fmla="*/ 208 h 267"/>
                <a:gd name="T12" fmla="*/ 156 w 274"/>
                <a:gd name="T13" fmla="*/ 206 h 267"/>
                <a:gd name="T14" fmla="*/ 213 w 274"/>
                <a:gd name="T15" fmla="*/ 206 h 267"/>
                <a:gd name="T16" fmla="*/ 215 w 274"/>
                <a:gd name="T17" fmla="*/ 206 h 267"/>
                <a:gd name="T18" fmla="*/ 262 w 274"/>
                <a:gd name="T19" fmla="*/ 248 h 267"/>
                <a:gd name="T20" fmla="*/ 274 w 274"/>
                <a:gd name="T21" fmla="*/ 203 h 267"/>
                <a:gd name="T22" fmla="*/ 250 w 274"/>
                <a:gd name="T23" fmla="*/ 187 h 267"/>
                <a:gd name="T24" fmla="*/ 248 w 274"/>
                <a:gd name="T25" fmla="*/ 161 h 267"/>
                <a:gd name="T26" fmla="*/ 215 w 274"/>
                <a:gd name="T27" fmla="*/ 135 h 267"/>
                <a:gd name="T28" fmla="*/ 215 w 274"/>
                <a:gd name="T29" fmla="*/ 132 h 267"/>
                <a:gd name="T30" fmla="*/ 175 w 274"/>
                <a:gd name="T31" fmla="*/ 64 h 267"/>
                <a:gd name="T32" fmla="*/ 175 w 274"/>
                <a:gd name="T33" fmla="*/ 61 h 267"/>
                <a:gd name="T34" fmla="*/ 154 w 274"/>
                <a:gd name="T35" fmla="*/ 30 h 267"/>
                <a:gd name="T36" fmla="*/ 154 w 274"/>
                <a:gd name="T37" fmla="*/ 28 h 267"/>
                <a:gd name="T38" fmla="*/ 146 w 274"/>
                <a:gd name="T39" fmla="*/ 2 h 267"/>
                <a:gd name="T40" fmla="*/ 120 w 274"/>
                <a:gd name="T41" fmla="*/ 9 h 267"/>
                <a:gd name="T42" fmla="*/ 118 w 274"/>
                <a:gd name="T43" fmla="*/ 12 h 267"/>
                <a:gd name="T44" fmla="*/ 106 w 274"/>
                <a:gd name="T45" fmla="*/ 12 h 267"/>
                <a:gd name="T46" fmla="*/ 99 w 274"/>
                <a:gd name="T47" fmla="*/ 4 h 267"/>
                <a:gd name="T48" fmla="*/ 73 w 274"/>
                <a:gd name="T49" fmla="*/ 16 h 267"/>
                <a:gd name="T50" fmla="*/ 73 w 274"/>
                <a:gd name="T51" fmla="*/ 45 h 267"/>
                <a:gd name="T52" fmla="*/ 64 w 274"/>
                <a:gd name="T53" fmla="*/ 57 h 267"/>
                <a:gd name="T54" fmla="*/ 73 w 274"/>
                <a:gd name="T55" fmla="*/ 64 h 267"/>
                <a:gd name="T56" fmla="*/ 73 w 274"/>
                <a:gd name="T57" fmla="*/ 78 h 267"/>
                <a:gd name="T58" fmla="*/ 71 w 274"/>
                <a:gd name="T59" fmla="*/ 80 h 267"/>
                <a:gd name="T60" fmla="*/ 47 w 274"/>
                <a:gd name="T61" fmla="*/ 92 h 267"/>
                <a:gd name="T62" fmla="*/ 52 w 274"/>
                <a:gd name="T63" fmla="*/ 116 h 267"/>
                <a:gd name="T64" fmla="*/ 0 w 274"/>
                <a:gd name="T65" fmla="*/ 17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74" h="267">
                  <a:moveTo>
                    <a:pt x="0" y="170"/>
                  </a:moveTo>
                  <a:lnTo>
                    <a:pt x="9" y="189"/>
                  </a:lnTo>
                  <a:lnTo>
                    <a:pt x="7" y="236"/>
                  </a:lnTo>
                  <a:lnTo>
                    <a:pt x="38" y="253"/>
                  </a:lnTo>
                  <a:lnTo>
                    <a:pt x="38" y="253"/>
                  </a:lnTo>
                  <a:lnTo>
                    <a:pt x="61" y="267"/>
                  </a:lnTo>
                  <a:lnTo>
                    <a:pt x="83" y="253"/>
                  </a:lnTo>
                  <a:lnTo>
                    <a:pt x="83" y="253"/>
                  </a:lnTo>
                  <a:lnTo>
                    <a:pt x="85" y="253"/>
                  </a:lnTo>
                  <a:lnTo>
                    <a:pt x="116" y="253"/>
                  </a:lnTo>
                  <a:lnTo>
                    <a:pt x="149" y="234"/>
                  </a:lnTo>
                  <a:lnTo>
                    <a:pt x="154" y="208"/>
                  </a:lnTo>
                  <a:lnTo>
                    <a:pt x="154" y="206"/>
                  </a:lnTo>
                  <a:lnTo>
                    <a:pt x="156" y="206"/>
                  </a:lnTo>
                  <a:lnTo>
                    <a:pt x="194" y="210"/>
                  </a:lnTo>
                  <a:lnTo>
                    <a:pt x="213" y="206"/>
                  </a:lnTo>
                  <a:lnTo>
                    <a:pt x="215" y="203"/>
                  </a:lnTo>
                  <a:lnTo>
                    <a:pt x="215" y="206"/>
                  </a:lnTo>
                  <a:lnTo>
                    <a:pt x="229" y="236"/>
                  </a:lnTo>
                  <a:lnTo>
                    <a:pt x="262" y="248"/>
                  </a:lnTo>
                  <a:lnTo>
                    <a:pt x="272" y="241"/>
                  </a:lnTo>
                  <a:lnTo>
                    <a:pt x="274" y="203"/>
                  </a:lnTo>
                  <a:lnTo>
                    <a:pt x="250" y="187"/>
                  </a:lnTo>
                  <a:lnTo>
                    <a:pt x="250" y="187"/>
                  </a:lnTo>
                  <a:lnTo>
                    <a:pt x="250" y="187"/>
                  </a:lnTo>
                  <a:lnTo>
                    <a:pt x="248" y="161"/>
                  </a:lnTo>
                  <a:lnTo>
                    <a:pt x="236" y="149"/>
                  </a:lnTo>
                  <a:lnTo>
                    <a:pt x="215" y="135"/>
                  </a:lnTo>
                  <a:lnTo>
                    <a:pt x="215" y="132"/>
                  </a:lnTo>
                  <a:lnTo>
                    <a:pt x="215" y="132"/>
                  </a:lnTo>
                  <a:lnTo>
                    <a:pt x="217" y="94"/>
                  </a:lnTo>
                  <a:lnTo>
                    <a:pt x="175" y="64"/>
                  </a:lnTo>
                  <a:lnTo>
                    <a:pt x="175" y="64"/>
                  </a:lnTo>
                  <a:lnTo>
                    <a:pt x="175" y="61"/>
                  </a:lnTo>
                  <a:lnTo>
                    <a:pt x="170" y="38"/>
                  </a:lnTo>
                  <a:lnTo>
                    <a:pt x="154" y="30"/>
                  </a:lnTo>
                  <a:lnTo>
                    <a:pt x="154" y="28"/>
                  </a:lnTo>
                  <a:lnTo>
                    <a:pt x="154" y="28"/>
                  </a:lnTo>
                  <a:lnTo>
                    <a:pt x="154" y="12"/>
                  </a:lnTo>
                  <a:lnTo>
                    <a:pt x="146" y="2"/>
                  </a:lnTo>
                  <a:lnTo>
                    <a:pt x="123" y="0"/>
                  </a:lnTo>
                  <a:lnTo>
                    <a:pt x="120" y="9"/>
                  </a:lnTo>
                  <a:lnTo>
                    <a:pt x="118" y="12"/>
                  </a:lnTo>
                  <a:lnTo>
                    <a:pt x="118" y="12"/>
                  </a:lnTo>
                  <a:lnTo>
                    <a:pt x="109" y="12"/>
                  </a:lnTo>
                  <a:lnTo>
                    <a:pt x="106" y="12"/>
                  </a:lnTo>
                  <a:lnTo>
                    <a:pt x="106" y="12"/>
                  </a:lnTo>
                  <a:lnTo>
                    <a:pt x="99" y="4"/>
                  </a:lnTo>
                  <a:lnTo>
                    <a:pt x="90" y="4"/>
                  </a:lnTo>
                  <a:lnTo>
                    <a:pt x="73" y="16"/>
                  </a:lnTo>
                  <a:lnTo>
                    <a:pt x="73" y="45"/>
                  </a:lnTo>
                  <a:lnTo>
                    <a:pt x="73" y="45"/>
                  </a:lnTo>
                  <a:lnTo>
                    <a:pt x="73" y="45"/>
                  </a:lnTo>
                  <a:lnTo>
                    <a:pt x="64" y="57"/>
                  </a:lnTo>
                  <a:lnTo>
                    <a:pt x="73" y="64"/>
                  </a:lnTo>
                  <a:lnTo>
                    <a:pt x="73" y="64"/>
                  </a:lnTo>
                  <a:lnTo>
                    <a:pt x="73" y="66"/>
                  </a:lnTo>
                  <a:lnTo>
                    <a:pt x="73" y="78"/>
                  </a:lnTo>
                  <a:lnTo>
                    <a:pt x="73" y="80"/>
                  </a:lnTo>
                  <a:lnTo>
                    <a:pt x="71" y="80"/>
                  </a:lnTo>
                  <a:lnTo>
                    <a:pt x="54" y="80"/>
                  </a:lnTo>
                  <a:lnTo>
                    <a:pt x="47" y="92"/>
                  </a:lnTo>
                  <a:lnTo>
                    <a:pt x="52" y="116"/>
                  </a:lnTo>
                  <a:lnTo>
                    <a:pt x="52" y="116"/>
                  </a:lnTo>
                  <a:lnTo>
                    <a:pt x="52" y="116"/>
                  </a:lnTo>
                  <a:lnTo>
                    <a:pt x="0" y="170"/>
                  </a:lnTo>
                  <a:lnTo>
                    <a:pt x="0" y="17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60" name="Freeform 44">
              <a:extLst>
                <a:ext uri="{FF2B5EF4-FFF2-40B4-BE49-F238E27FC236}">
                  <a16:creationId xmlns:a16="http://schemas.microsoft.com/office/drawing/2014/main" id="{D6C12F6A-8367-4042-9E68-7F70B79E2EB1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7438" y="3218953"/>
              <a:ext cx="96237" cy="132055"/>
            </a:xfrm>
            <a:custGeom>
              <a:avLst/>
              <a:gdLst>
                <a:gd name="T0" fmla="*/ 26 w 177"/>
                <a:gd name="T1" fmla="*/ 0 h 243"/>
                <a:gd name="T2" fmla="*/ 10 w 177"/>
                <a:gd name="T3" fmla="*/ 21 h 243"/>
                <a:gd name="T4" fmla="*/ 0 w 177"/>
                <a:gd name="T5" fmla="*/ 35 h 243"/>
                <a:gd name="T6" fmla="*/ 5 w 177"/>
                <a:gd name="T7" fmla="*/ 54 h 243"/>
                <a:gd name="T8" fmla="*/ 24 w 177"/>
                <a:gd name="T9" fmla="*/ 61 h 243"/>
                <a:gd name="T10" fmla="*/ 21 w 177"/>
                <a:gd name="T11" fmla="*/ 90 h 243"/>
                <a:gd name="T12" fmla="*/ 66 w 177"/>
                <a:gd name="T13" fmla="*/ 120 h 243"/>
                <a:gd name="T14" fmla="*/ 69 w 177"/>
                <a:gd name="T15" fmla="*/ 175 h 243"/>
                <a:gd name="T16" fmla="*/ 106 w 177"/>
                <a:gd name="T17" fmla="*/ 243 h 243"/>
                <a:gd name="T18" fmla="*/ 156 w 177"/>
                <a:gd name="T19" fmla="*/ 191 h 243"/>
                <a:gd name="T20" fmla="*/ 151 w 177"/>
                <a:gd name="T21" fmla="*/ 170 h 243"/>
                <a:gd name="T22" fmla="*/ 151 w 177"/>
                <a:gd name="T23" fmla="*/ 168 h 243"/>
                <a:gd name="T24" fmla="*/ 151 w 177"/>
                <a:gd name="T25" fmla="*/ 168 h 243"/>
                <a:gd name="T26" fmla="*/ 161 w 177"/>
                <a:gd name="T27" fmla="*/ 153 h 243"/>
                <a:gd name="T28" fmla="*/ 161 w 177"/>
                <a:gd name="T29" fmla="*/ 153 h 243"/>
                <a:gd name="T30" fmla="*/ 163 w 177"/>
                <a:gd name="T31" fmla="*/ 153 h 243"/>
                <a:gd name="T32" fmla="*/ 177 w 177"/>
                <a:gd name="T33" fmla="*/ 153 h 243"/>
                <a:gd name="T34" fmla="*/ 177 w 177"/>
                <a:gd name="T35" fmla="*/ 144 h 243"/>
                <a:gd name="T36" fmla="*/ 168 w 177"/>
                <a:gd name="T37" fmla="*/ 137 h 243"/>
                <a:gd name="T38" fmla="*/ 168 w 177"/>
                <a:gd name="T39" fmla="*/ 137 h 243"/>
                <a:gd name="T40" fmla="*/ 168 w 177"/>
                <a:gd name="T41" fmla="*/ 135 h 243"/>
                <a:gd name="T42" fmla="*/ 177 w 177"/>
                <a:gd name="T43" fmla="*/ 120 h 243"/>
                <a:gd name="T44" fmla="*/ 177 w 177"/>
                <a:gd name="T45" fmla="*/ 94 h 243"/>
                <a:gd name="T46" fmla="*/ 144 w 177"/>
                <a:gd name="T47" fmla="*/ 61 h 243"/>
                <a:gd name="T48" fmla="*/ 111 w 177"/>
                <a:gd name="T49" fmla="*/ 54 h 243"/>
                <a:gd name="T50" fmla="*/ 111 w 177"/>
                <a:gd name="T51" fmla="*/ 54 h 243"/>
                <a:gd name="T52" fmla="*/ 109 w 177"/>
                <a:gd name="T53" fmla="*/ 54 h 243"/>
                <a:gd name="T54" fmla="*/ 85 w 177"/>
                <a:gd name="T55" fmla="*/ 38 h 243"/>
                <a:gd name="T56" fmla="*/ 85 w 177"/>
                <a:gd name="T57" fmla="*/ 38 h 243"/>
                <a:gd name="T58" fmla="*/ 85 w 177"/>
                <a:gd name="T59" fmla="*/ 35 h 243"/>
                <a:gd name="T60" fmla="*/ 78 w 177"/>
                <a:gd name="T61" fmla="*/ 16 h 243"/>
                <a:gd name="T62" fmla="*/ 66 w 177"/>
                <a:gd name="T63" fmla="*/ 14 h 243"/>
                <a:gd name="T64" fmla="*/ 54 w 177"/>
                <a:gd name="T65" fmla="*/ 21 h 243"/>
                <a:gd name="T66" fmla="*/ 52 w 177"/>
                <a:gd name="T67" fmla="*/ 21 h 243"/>
                <a:gd name="T68" fmla="*/ 52 w 177"/>
                <a:gd name="T69" fmla="*/ 21 h 243"/>
                <a:gd name="T70" fmla="*/ 26 w 177"/>
                <a:gd name="T71" fmla="*/ 0 h 243"/>
                <a:gd name="T72" fmla="*/ 26 w 177"/>
                <a:gd name="T73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7" h="243">
                  <a:moveTo>
                    <a:pt x="26" y="0"/>
                  </a:moveTo>
                  <a:lnTo>
                    <a:pt x="10" y="21"/>
                  </a:lnTo>
                  <a:lnTo>
                    <a:pt x="0" y="35"/>
                  </a:lnTo>
                  <a:lnTo>
                    <a:pt x="5" y="54"/>
                  </a:lnTo>
                  <a:lnTo>
                    <a:pt x="24" y="61"/>
                  </a:lnTo>
                  <a:lnTo>
                    <a:pt x="21" y="90"/>
                  </a:lnTo>
                  <a:lnTo>
                    <a:pt x="66" y="120"/>
                  </a:lnTo>
                  <a:lnTo>
                    <a:pt x="69" y="175"/>
                  </a:lnTo>
                  <a:lnTo>
                    <a:pt x="106" y="243"/>
                  </a:lnTo>
                  <a:lnTo>
                    <a:pt x="156" y="191"/>
                  </a:lnTo>
                  <a:lnTo>
                    <a:pt x="151" y="170"/>
                  </a:lnTo>
                  <a:lnTo>
                    <a:pt x="151" y="168"/>
                  </a:lnTo>
                  <a:lnTo>
                    <a:pt x="151" y="168"/>
                  </a:lnTo>
                  <a:lnTo>
                    <a:pt x="161" y="153"/>
                  </a:lnTo>
                  <a:lnTo>
                    <a:pt x="161" y="153"/>
                  </a:lnTo>
                  <a:lnTo>
                    <a:pt x="163" y="153"/>
                  </a:lnTo>
                  <a:lnTo>
                    <a:pt x="177" y="153"/>
                  </a:lnTo>
                  <a:lnTo>
                    <a:pt x="177" y="144"/>
                  </a:lnTo>
                  <a:lnTo>
                    <a:pt x="168" y="137"/>
                  </a:lnTo>
                  <a:lnTo>
                    <a:pt x="168" y="137"/>
                  </a:lnTo>
                  <a:lnTo>
                    <a:pt x="168" y="135"/>
                  </a:lnTo>
                  <a:lnTo>
                    <a:pt x="177" y="120"/>
                  </a:lnTo>
                  <a:lnTo>
                    <a:pt x="177" y="94"/>
                  </a:lnTo>
                  <a:lnTo>
                    <a:pt x="144" y="61"/>
                  </a:lnTo>
                  <a:lnTo>
                    <a:pt x="111" y="54"/>
                  </a:lnTo>
                  <a:lnTo>
                    <a:pt x="111" y="54"/>
                  </a:lnTo>
                  <a:lnTo>
                    <a:pt x="109" y="54"/>
                  </a:lnTo>
                  <a:lnTo>
                    <a:pt x="85" y="38"/>
                  </a:lnTo>
                  <a:lnTo>
                    <a:pt x="85" y="38"/>
                  </a:lnTo>
                  <a:lnTo>
                    <a:pt x="85" y="35"/>
                  </a:lnTo>
                  <a:lnTo>
                    <a:pt x="78" y="16"/>
                  </a:lnTo>
                  <a:lnTo>
                    <a:pt x="66" y="14"/>
                  </a:lnTo>
                  <a:lnTo>
                    <a:pt x="54" y="21"/>
                  </a:lnTo>
                  <a:lnTo>
                    <a:pt x="52" y="21"/>
                  </a:lnTo>
                  <a:lnTo>
                    <a:pt x="52" y="21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61" name="Freeform 45">
              <a:extLst>
                <a:ext uri="{FF2B5EF4-FFF2-40B4-BE49-F238E27FC236}">
                  <a16:creationId xmlns:a16="http://schemas.microsoft.com/office/drawing/2014/main" id="{9B508D10-3A31-E146-8495-E4B794D77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7733963" y="3153197"/>
              <a:ext cx="117985" cy="115752"/>
            </a:xfrm>
            <a:custGeom>
              <a:avLst/>
              <a:gdLst>
                <a:gd name="T0" fmla="*/ 47 w 217"/>
                <a:gd name="T1" fmla="*/ 0 h 213"/>
                <a:gd name="T2" fmla="*/ 26 w 217"/>
                <a:gd name="T3" fmla="*/ 9 h 213"/>
                <a:gd name="T4" fmla="*/ 16 w 217"/>
                <a:gd name="T5" fmla="*/ 28 h 213"/>
                <a:gd name="T6" fmla="*/ 2 w 217"/>
                <a:gd name="T7" fmla="*/ 31 h 213"/>
                <a:gd name="T8" fmla="*/ 0 w 217"/>
                <a:gd name="T9" fmla="*/ 57 h 213"/>
                <a:gd name="T10" fmla="*/ 21 w 217"/>
                <a:gd name="T11" fmla="*/ 69 h 213"/>
                <a:gd name="T12" fmla="*/ 16 w 217"/>
                <a:gd name="T13" fmla="*/ 116 h 213"/>
                <a:gd name="T14" fmla="*/ 42 w 217"/>
                <a:gd name="T15" fmla="*/ 137 h 213"/>
                <a:gd name="T16" fmla="*/ 54 w 217"/>
                <a:gd name="T17" fmla="*/ 130 h 213"/>
                <a:gd name="T18" fmla="*/ 54 w 217"/>
                <a:gd name="T19" fmla="*/ 130 h 213"/>
                <a:gd name="T20" fmla="*/ 54 w 217"/>
                <a:gd name="T21" fmla="*/ 130 h 213"/>
                <a:gd name="T22" fmla="*/ 68 w 217"/>
                <a:gd name="T23" fmla="*/ 132 h 213"/>
                <a:gd name="T24" fmla="*/ 71 w 217"/>
                <a:gd name="T25" fmla="*/ 132 h 213"/>
                <a:gd name="T26" fmla="*/ 71 w 217"/>
                <a:gd name="T27" fmla="*/ 135 h 213"/>
                <a:gd name="T28" fmla="*/ 78 w 217"/>
                <a:gd name="T29" fmla="*/ 154 h 213"/>
                <a:gd name="T30" fmla="*/ 99 w 217"/>
                <a:gd name="T31" fmla="*/ 170 h 213"/>
                <a:gd name="T32" fmla="*/ 135 w 217"/>
                <a:gd name="T33" fmla="*/ 177 h 213"/>
                <a:gd name="T34" fmla="*/ 135 w 217"/>
                <a:gd name="T35" fmla="*/ 177 h 213"/>
                <a:gd name="T36" fmla="*/ 135 w 217"/>
                <a:gd name="T37" fmla="*/ 177 h 213"/>
                <a:gd name="T38" fmla="*/ 168 w 217"/>
                <a:gd name="T39" fmla="*/ 213 h 213"/>
                <a:gd name="T40" fmla="*/ 184 w 217"/>
                <a:gd name="T41" fmla="*/ 199 h 213"/>
                <a:gd name="T42" fmla="*/ 184 w 217"/>
                <a:gd name="T43" fmla="*/ 199 h 213"/>
                <a:gd name="T44" fmla="*/ 184 w 217"/>
                <a:gd name="T45" fmla="*/ 199 h 213"/>
                <a:gd name="T46" fmla="*/ 199 w 217"/>
                <a:gd name="T47" fmla="*/ 199 h 213"/>
                <a:gd name="T48" fmla="*/ 199 w 217"/>
                <a:gd name="T49" fmla="*/ 199 h 213"/>
                <a:gd name="T50" fmla="*/ 199 w 217"/>
                <a:gd name="T51" fmla="*/ 199 h 213"/>
                <a:gd name="T52" fmla="*/ 206 w 217"/>
                <a:gd name="T53" fmla="*/ 206 h 213"/>
                <a:gd name="T54" fmla="*/ 213 w 217"/>
                <a:gd name="T55" fmla="*/ 206 h 213"/>
                <a:gd name="T56" fmla="*/ 217 w 217"/>
                <a:gd name="T57" fmla="*/ 196 h 213"/>
                <a:gd name="T58" fmla="*/ 201 w 217"/>
                <a:gd name="T59" fmla="*/ 175 h 213"/>
                <a:gd name="T60" fmla="*/ 201 w 217"/>
                <a:gd name="T61" fmla="*/ 175 h 213"/>
                <a:gd name="T62" fmla="*/ 201 w 217"/>
                <a:gd name="T63" fmla="*/ 175 h 213"/>
                <a:gd name="T64" fmla="*/ 199 w 217"/>
                <a:gd name="T65" fmla="*/ 154 h 213"/>
                <a:gd name="T66" fmla="*/ 182 w 217"/>
                <a:gd name="T67" fmla="*/ 149 h 213"/>
                <a:gd name="T68" fmla="*/ 182 w 217"/>
                <a:gd name="T69" fmla="*/ 149 h 213"/>
                <a:gd name="T70" fmla="*/ 182 w 217"/>
                <a:gd name="T71" fmla="*/ 149 h 213"/>
                <a:gd name="T72" fmla="*/ 177 w 217"/>
                <a:gd name="T73" fmla="*/ 137 h 213"/>
                <a:gd name="T74" fmla="*/ 177 w 217"/>
                <a:gd name="T75" fmla="*/ 137 h 213"/>
                <a:gd name="T76" fmla="*/ 177 w 217"/>
                <a:gd name="T77" fmla="*/ 137 h 213"/>
                <a:gd name="T78" fmla="*/ 177 w 217"/>
                <a:gd name="T79" fmla="*/ 121 h 213"/>
                <a:gd name="T80" fmla="*/ 170 w 217"/>
                <a:gd name="T81" fmla="*/ 111 h 213"/>
                <a:gd name="T82" fmla="*/ 168 w 217"/>
                <a:gd name="T83" fmla="*/ 109 h 213"/>
                <a:gd name="T84" fmla="*/ 168 w 217"/>
                <a:gd name="T85" fmla="*/ 109 h 213"/>
                <a:gd name="T86" fmla="*/ 168 w 217"/>
                <a:gd name="T87" fmla="*/ 73 h 213"/>
                <a:gd name="T88" fmla="*/ 116 w 217"/>
                <a:gd name="T89" fmla="*/ 2 h 213"/>
                <a:gd name="T90" fmla="*/ 47 w 217"/>
                <a:gd name="T91" fmla="*/ 0 h 213"/>
                <a:gd name="T92" fmla="*/ 47 w 217"/>
                <a:gd name="T93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17" h="213">
                  <a:moveTo>
                    <a:pt x="47" y="0"/>
                  </a:moveTo>
                  <a:lnTo>
                    <a:pt x="26" y="9"/>
                  </a:lnTo>
                  <a:lnTo>
                    <a:pt x="16" y="28"/>
                  </a:lnTo>
                  <a:lnTo>
                    <a:pt x="2" y="31"/>
                  </a:lnTo>
                  <a:lnTo>
                    <a:pt x="0" y="57"/>
                  </a:lnTo>
                  <a:lnTo>
                    <a:pt x="21" y="69"/>
                  </a:lnTo>
                  <a:lnTo>
                    <a:pt x="16" y="116"/>
                  </a:lnTo>
                  <a:lnTo>
                    <a:pt x="42" y="137"/>
                  </a:lnTo>
                  <a:lnTo>
                    <a:pt x="54" y="130"/>
                  </a:lnTo>
                  <a:lnTo>
                    <a:pt x="54" y="130"/>
                  </a:lnTo>
                  <a:lnTo>
                    <a:pt x="54" y="130"/>
                  </a:lnTo>
                  <a:lnTo>
                    <a:pt x="68" y="132"/>
                  </a:lnTo>
                  <a:lnTo>
                    <a:pt x="71" y="132"/>
                  </a:lnTo>
                  <a:lnTo>
                    <a:pt x="71" y="135"/>
                  </a:lnTo>
                  <a:lnTo>
                    <a:pt x="78" y="154"/>
                  </a:lnTo>
                  <a:lnTo>
                    <a:pt x="99" y="170"/>
                  </a:lnTo>
                  <a:lnTo>
                    <a:pt x="135" y="177"/>
                  </a:lnTo>
                  <a:lnTo>
                    <a:pt x="135" y="177"/>
                  </a:lnTo>
                  <a:lnTo>
                    <a:pt x="135" y="177"/>
                  </a:lnTo>
                  <a:lnTo>
                    <a:pt x="168" y="213"/>
                  </a:lnTo>
                  <a:lnTo>
                    <a:pt x="184" y="199"/>
                  </a:lnTo>
                  <a:lnTo>
                    <a:pt x="184" y="199"/>
                  </a:lnTo>
                  <a:lnTo>
                    <a:pt x="184" y="199"/>
                  </a:lnTo>
                  <a:lnTo>
                    <a:pt x="199" y="199"/>
                  </a:lnTo>
                  <a:lnTo>
                    <a:pt x="199" y="199"/>
                  </a:lnTo>
                  <a:lnTo>
                    <a:pt x="199" y="199"/>
                  </a:lnTo>
                  <a:lnTo>
                    <a:pt x="206" y="206"/>
                  </a:lnTo>
                  <a:lnTo>
                    <a:pt x="213" y="206"/>
                  </a:lnTo>
                  <a:lnTo>
                    <a:pt x="217" y="196"/>
                  </a:lnTo>
                  <a:lnTo>
                    <a:pt x="201" y="175"/>
                  </a:lnTo>
                  <a:lnTo>
                    <a:pt x="201" y="175"/>
                  </a:lnTo>
                  <a:lnTo>
                    <a:pt x="201" y="175"/>
                  </a:lnTo>
                  <a:lnTo>
                    <a:pt x="199" y="154"/>
                  </a:lnTo>
                  <a:lnTo>
                    <a:pt x="182" y="149"/>
                  </a:lnTo>
                  <a:lnTo>
                    <a:pt x="182" y="149"/>
                  </a:lnTo>
                  <a:lnTo>
                    <a:pt x="182" y="149"/>
                  </a:lnTo>
                  <a:lnTo>
                    <a:pt x="177" y="137"/>
                  </a:lnTo>
                  <a:lnTo>
                    <a:pt x="177" y="137"/>
                  </a:lnTo>
                  <a:lnTo>
                    <a:pt x="177" y="137"/>
                  </a:lnTo>
                  <a:lnTo>
                    <a:pt x="177" y="121"/>
                  </a:lnTo>
                  <a:lnTo>
                    <a:pt x="170" y="111"/>
                  </a:lnTo>
                  <a:lnTo>
                    <a:pt x="168" y="109"/>
                  </a:lnTo>
                  <a:lnTo>
                    <a:pt x="168" y="109"/>
                  </a:lnTo>
                  <a:lnTo>
                    <a:pt x="168" y="73"/>
                  </a:lnTo>
                  <a:lnTo>
                    <a:pt x="116" y="2"/>
                  </a:lnTo>
                  <a:lnTo>
                    <a:pt x="47" y="0"/>
                  </a:lnTo>
                  <a:lnTo>
                    <a:pt x="47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62" name="Freeform 46">
              <a:extLst>
                <a:ext uri="{FF2B5EF4-FFF2-40B4-BE49-F238E27FC236}">
                  <a16:creationId xmlns:a16="http://schemas.microsoft.com/office/drawing/2014/main" id="{2F6F5CEE-86D3-CC46-9E0A-7486544E185D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3633" y="3033640"/>
              <a:ext cx="123424" cy="118469"/>
            </a:xfrm>
            <a:custGeom>
              <a:avLst/>
              <a:gdLst>
                <a:gd name="T0" fmla="*/ 142 w 227"/>
                <a:gd name="T1" fmla="*/ 54 h 218"/>
                <a:gd name="T2" fmla="*/ 109 w 227"/>
                <a:gd name="T3" fmla="*/ 52 h 218"/>
                <a:gd name="T4" fmla="*/ 85 w 227"/>
                <a:gd name="T5" fmla="*/ 28 h 218"/>
                <a:gd name="T6" fmla="*/ 87 w 227"/>
                <a:gd name="T7" fmla="*/ 7 h 218"/>
                <a:gd name="T8" fmla="*/ 64 w 227"/>
                <a:gd name="T9" fmla="*/ 0 h 218"/>
                <a:gd name="T10" fmla="*/ 50 w 227"/>
                <a:gd name="T11" fmla="*/ 35 h 218"/>
                <a:gd name="T12" fmla="*/ 0 w 227"/>
                <a:gd name="T13" fmla="*/ 76 h 218"/>
                <a:gd name="T14" fmla="*/ 5 w 227"/>
                <a:gd name="T15" fmla="*/ 104 h 218"/>
                <a:gd name="T16" fmla="*/ 31 w 227"/>
                <a:gd name="T17" fmla="*/ 102 h 218"/>
                <a:gd name="T18" fmla="*/ 50 w 227"/>
                <a:gd name="T19" fmla="*/ 118 h 218"/>
                <a:gd name="T20" fmla="*/ 57 w 227"/>
                <a:gd name="T21" fmla="*/ 154 h 218"/>
                <a:gd name="T22" fmla="*/ 80 w 227"/>
                <a:gd name="T23" fmla="*/ 151 h 218"/>
                <a:gd name="T24" fmla="*/ 106 w 227"/>
                <a:gd name="T25" fmla="*/ 156 h 218"/>
                <a:gd name="T26" fmla="*/ 106 w 227"/>
                <a:gd name="T27" fmla="*/ 173 h 218"/>
                <a:gd name="T28" fmla="*/ 73 w 227"/>
                <a:gd name="T29" fmla="*/ 215 h 218"/>
                <a:gd name="T30" fmla="*/ 135 w 227"/>
                <a:gd name="T31" fmla="*/ 218 h 218"/>
                <a:gd name="T32" fmla="*/ 210 w 227"/>
                <a:gd name="T33" fmla="*/ 161 h 218"/>
                <a:gd name="T34" fmla="*/ 203 w 227"/>
                <a:gd name="T35" fmla="*/ 151 h 218"/>
                <a:gd name="T36" fmla="*/ 203 w 227"/>
                <a:gd name="T37" fmla="*/ 151 h 218"/>
                <a:gd name="T38" fmla="*/ 203 w 227"/>
                <a:gd name="T39" fmla="*/ 151 h 218"/>
                <a:gd name="T40" fmla="*/ 203 w 227"/>
                <a:gd name="T41" fmla="*/ 140 h 218"/>
                <a:gd name="T42" fmla="*/ 203 w 227"/>
                <a:gd name="T43" fmla="*/ 137 h 218"/>
                <a:gd name="T44" fmla="*/ 206 w 227"/>
                <a:gd name="T45" fmla="*/ 137 h 218"/>
                <a:gd name="T46" fmla="*/ 213 w 227"/>
                <a:gd name="T47" fmla="*/ 128 h 218"/>
                <a:gd name="T48" fmla="*/ 213 w 227"/>
                <a:gd name="T49" fmla="*/ 128 h 218"/>
                <a:gd name="T50" fmla="*/ 215 w 227"/>
                <a:gd name="T51" fmla="*/ 128 h 218"/>
                <a:gd name="T52" fmla="*/ 227 w 227"/>
                <a:gd name="T53" fmla="*/ 121 h 218"/>
                <a:gd name="T54" fmla="*/ 225 w 227"/>
                <a:gd name="T55" fmla="*/ 109 h 218"/>
                <a:gd name="T56" fmla="*/ 210 w 227"/>
                <a:gd name="T57" fmla="*/ 109 h 218"/>
                <a:gd name="T58" fmla="*/ 201 w 227"/>
                <a:gd name="T59" fmla="*/ 116 h 218"/>
                <a:gd name="T60" fmla="*/ 201 w 227"/>
                <a:gd name="T61" fmla="*/ 116 h 218"/>
                <a:gd name="T62" fmla="*/ 199 w 227"/>
                <a:gd name="T63" fmla="*/ 116 h 218"/>
                <a:gd name="T64" fmla="*/ 187 w 227"/>
                <a:gd name="T65" fmla="*/ 106 h 218"/>
                <a:gd name="T66" fmla="*/ 184 w 227"/>
                <a:gd name="T67" fmla="*/ 106 h 218"/>
                <a:gd name="T68" fmla="*/ 184 w 227"/>
                <a:gd name="T69" fmla="*/ 106 h 218"/>
                <a:gd name="T70" fmla="*/ 177 w 227"/>
                <a:gd name="T71" fmla="*/ 90 h 218"/>
                <a:gd name="T72" fmla="*/ 175 w 227"/>
                <a:gd name="T73" fmla="*/ 90 h 218"/>
                <a:gd name="T74" fmla="*/ 175 w 227"/>
                <a:gd name="T75" fmla="*/ 90 h 218"/>
                <a:gd name="T76" fmla="*/ 175 w 227"/>
                <a:gd name="T77" fmla="*/ 73 h 218"/>
                <a:gd name="T78" fmla="*/ 175 w 227"/>
                <a:gd name="T79" fmla="*/ 73 h 218"/>
                <a:gd name="T80" fmla="*/ 175 w 227"/>
                <a:gd name="T81" fmla="*/ 73 h 218"/>
                <a:gd name="T82" fmla="*/ 184 w 227"/>
                <a:gd name="T83" fmla="*/ 59 h 218"/>
                <a:gd name="T84" fmla="*/ 147 w 227"/>
                <a:gd name="T85" fmla="*/ 57 h 218"/>
                <a:gd name="T86" fmla="*/ 147 w 227"/>
                <a:gd name="T87" fmla="*/ 57 h 218"/>
                <a:gd name="T88" fmla="*/ 147 w 227"/>
                <a:gd name="T89" fmla="*/ 57 h 218"/>
                <a:gd name="T90" fmla="*/ 142 w 227"/>
                <a:gd name="T91" fmla="*/ 54 h 218"/>
                <a:gd name="T92" fmla="*/ 142 w 227"/>
                <a:gd name="T93" fmla="*/ 54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7" h="218">
                  <a:moveTo>
                    <a:pt x="142" y="54"/>
                  </a:moveTo>
                  <a:lnTo>
                    <a:pt x="109" y="52"/>
                  </a:lnTo>
                  <a:lnTo>
                    <a:pt x="85" y="28"/>
                  </a:lnTo>
                  <a:lnTo>
                    <a:pt x="87" y="7"/>
                  </a:lnTo>
                  <a:lnTo>
                    <a:pt x="64" y="0"/>
                  </a:lnTo>
                  <a:lnTo>
                    <a:pt x="50" y="35"/>
                  </a:lnTo>
                  <a:lnTo>
                    <a:pt x="0" y="76"/>
                  </a:lnTo>
                  <a:lnTo>
                    <a:pt x="5" y="104"/>
                  </a:lnTo>
                  <a:lnTo>
                    <a:pt x="31" y="102"/>
                  </a:lnTo>
                  <a:lnTo>
                    <a:pt x="50" y="118"/>
                  </a:lnTo>
                  <a:lnTo>
                    <a:pt x="57" y="154"/>
                  </a:lnTo>
                  <a:lnTo>
                    <a:pt x="80" y="151"/>
                  </a:lnTo>
                  <a:lnTo>
                    <a:pt x="106" y="156"/>
                  </a:lnTo>
                  <a:lnTo>
                    <a:pt x="106" y="173"/>
                  </a:lnTo>
                  <a:lnTo>
                    <a:pt x="73" y="215"/>
                  </a:lnTo>
                  <a:lnTo>
                    <a:pt x="135" y="218"/>
                  </a:lnTo>
                  <a:lnTo>
                    <a:pt x="210" y="161"/>
                  </a:lnTo>
                  <a:lnTo>
                    <a:pt x="203" y="151"/>
                  </a:lnTo>
                  <a:lnTo>
                    <a:pt x="203" y="151"/>
                  </a:lnTo>
                  <a:lnTo>
                    <a:pt x="203" y="151"/>
                  </a:lnTo>
                  <a:lnTo>
                    <a:pt x="203" y="140"/>
                  </a:lnTo>
                  <a:lnTo>
                    <a:pt x="203" y="137"/>
                  </a:lnTo>
                  <a:lnTo>
                    <a:pt x="206" y="137"/>
                  </a:lnTo>
                  <a:lnTo>
                    <a:pt x="213" y="128"/>
                  </a:lnTo>
                  <a:lnTo>
                    <a:pt x="213" y="128"/>
                  </a:lnTo>
                  <a:lnTo>
                    <a:pt x="215" y="128"/>
                  </a:lnTo>
                  <a:lnTo>
                    <a:pt x="227" y="121"/>
                  </a:lnTo>
                  <a:lnTo>
                    <a:pt x="225" y="109"/>
                  </a:lnTo>
                  <a:lnTo>
                    <a:pt x="210" y="109"/>
                  </a:lnTo>
                  <a:lnTo>
                    <a:pt x="201" y="116"/>
                  </a:lnTo>
                  <a:lnTo>
                    <a:pt x="201" y="116"/>
                  </a:lnTo>
                  <a:lnTo>
                    <a:pt x="199" y="116"/>
                  </a:lnTo>
                  <a:lnTo>
                    <a:pt x="187" y="106"/>
                  </a:lnTo>
                  <a:lnTo>
                    <a:pt x="184" y="106"/>
                  </a:lnTo>
                  <a:lnTo>
                    <a:pt x="184" y="106"/>
                  </a:lnTo>
                  <a:lnTo>
                    <a:pt x="177" y="90"/>
                  </a:lnTo>
                  <a:lnTo>
                    <a:pt x="175" y="90"/>
                  </a:lnTo>
                  <a:lnTo>
                    <a:pt x="175" y="90"/>
                  </a:lnTo>
                  <a:lnTo>
                    <a:pt x="175" y="73"/>
                  </a:lnTo>
                  <a:lnTo>
                    <a:pt x="175" y="73"/>
                  </a:lnTo>
                  <a:lnTo>
                    <a:pt x="175" y="73"/>
                  </a:lnTo>
                  <a:lnTo>
                    <a:pt x="184" y="59"/>
                  </a:lnTo>
                  <a:lnTo>
                    <a:pt x="147" y="57"/>
                  </a:lnTo>
                  <a:lnTo>
                    <a:pt x="147" y="57"/>
                  </a:lnTo>
                  <a:lnTo>
                    <a:pt x="147" y="57"/>
                  </a:lnTo>
                  <a:lnTo>
                    <a:pt x="142" y="54"/>
                  </a:lnTo>
                  <a:lnTo>
                    <a:pt x="142" y="54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63" name="Freeform 47">
              <a:extLst>
                <a:ext uri="{FF2B5EF4-FFF2-40B4-BE49-F238E27FC236}">
                  <a16:creationId xmlns:a16="http://schemas.microsoft.com/office/drawing/2014/main" id="{F03984DA-2351-7A4A-B2B1-DA5A4554DDE9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3560" y="2947233"/>
              <a:ext cx="151695" cy="128795"/>
            </a:xfrm>
            <a:custGeom>
              <a:avLst/>
              <a:gdLst>
                <a:gd name="T0" fmla="*/ 104 w 279"/>
                <a:gd name="T1" fmla="*/ 5 h 237"/>
                <a:gd name="T2" fmla="*/ 99 w 279"/>
                <a:gd name="T3" fmla="*/ 15 h 237"/>
                <a:gd name="T4" fmla="*/ 56 w 279"/>
                <a:gd name="T5" fmla="*/ 38 h 237"/>
                <a:gd name="T6" fmla="*/ 35 w 279"/>
                <a:gd name="T7" fmla="*/ 71 h 237"/>
                <a:gd name="T8" fmla="*/ 14 w 279"/>
                <a:gd name="T9" fmla="*/ 116 h 237"/>
                <a:gd name="T10" fmla="*/ 11 w 279"/>
                <a:gd name="T11" fmla="*/ 154 h 237"/>
                <a:gd name="T12" fmla="*/ 18 w 279"/>
                <a:gd name="T13" fmla="*/ 175 h 237"/>
                <a:gd name="T14" fmla="*/ 2 w 279"/>
                <a:gd name="T15" fmla="*/ 197 h 237"/>
                <a:gd name="T16" fmla="*/ 0 w 279"/>
                <a:gd name="T17" fmla="*/ 211 h 237"/>
                <a:gd name="T18" fmla="*/ 2 w 279"/>
                <a:gd name="T19" fmla="*/ 211 h 237"/>
                <a:gd name="T20" fmla="*/ 40 w 279"/>
                <a:gd name="T21" fmla="*/ 213 h 237"/>
                <a:gd name="T22" fmla="*/ 56 w 279"/>
                <a:gd name="T23" fmla="*/ 206 h 237"/>
                <a:gd name="T24" fmla="*/ 56 w 279"/>
                <a:gd name="T25" fmla="*/ 206 h 237"/>
                <a:gd name="T26" fmla="*/ 56 w 279"/>
                <a:gd name="T27" fmla="*/ 206 h 237"/>
                <a:gd name="T28" fmla="*/ 87 w 279"/>
                <a:gd name="T29" fmla="*/ 209 h 237"/>
                <a:gd name="T30" fmla="*/ 104 w 279"/>
                <a:gd name="T31" fmla="*/ 192 h 237"/>
                <a:gd name="T32" fmla="*/ 106 w 279"/>
                <a:gd name="T33" fmla="*/ 192 h 237"/>
                <a:gd name="T34" fmla="*/ 106 w 279"/>
                <a:gd name="T35" fmla="*/ 192 h 237"/>
                <a:gd name="T36" fmla="*/ 130 w 279"/>
                <a:gd name="T37" fmla="*/ 192 h 237"/>
                <a:gd name="T38" fmla="*/ 130 w 279"/>
                <a:gd name="T39" fmla="*/ 192 h 237"/>
                <a:gd name="T40" fmla="*/ 130 w 279"/>
                <a:gd name="T41" fmla="*/ 194 h 237"/>
                <a:gd name="T42" fmla="*/ 139 w 279"/>
                <a:gd name="T43" fmla="*/ 228 h 237"/>
                <a:gd name="T44" fmla="*/ 149 w 279"/>
                <a:gd name="T45" fmla="*/ 223 h 237"/>
                <a:gd name="T46" fmla="*/ 149 w 279"/>
                <a:gd name="T47" fmla="*/ 223 h 237"/>
                <a:gd name="T48" fmla="*/ 151 w 279"/>
                <a:gd name="T49" fmla="*/ 223 h 237"/>
                <a:gd name="T50" fmla="*/ 167 w 279"/>
                <a:gd name="T51" fmla="*/ 225 h 237"/>
                <a:gd name="T52" fmla="*/ 167 w 279"/>
                <a:gd name="T53" fmla="*/ 225 h 237"/>
                <a:gd name="T54" fmla="*/ 167 w 279"/>
                <a:gd name="T55" fmla="*/ 225 h 237"/>
                <a:gd name="T56" fmla="*/ 177 w 279"/>
                <a:gd name="T57" fmla="*/ 237 h 237"/>
                <a:gd name="T58" fmla="*/ 222 w 279"/>
                <a:gd name="T59" fmla="*/ 232 h 237"/>
                <a:gd name="T60" fmla="*/ 248 w 279"/>
                <a:gd name="T61" fmla="*/ 216 h 237"/>
                <a:gd name="T62" fmla="*/ 276 w 279"/>
                <a:gd name="T63" fmla="*/ 173 h 237"/>
                <a:gd name="T64" fmla="*/ 279 w 279"/>
                <a:gd name="T65" fmla="*/ 164 h 237"/>
                <a:gd name="T66" fmla="*/ 257 w 279"/>
                <a:gd name="T67" fmla="*/ 140 h 237"/>
                <a:gd name="T68" fmla="*/ 257 w 279"/>
                <a:gd name="T69" fmla="*/ 140 h 237"/>
                <a:gd name="T70" fmla="*/ 257 w 279"/>
                <a:gd name="T71" fmla="*/ 138 h 237"/>
                <a:gd name="T72" fmla="*/ 255 w 279"/>
                <a:gd name="T73" fmla="*/ 116 h 237"/>
                <a:gd name="T74" fmla="*/ 205 w 279"/>
                <a:gd name="T75" fmla="*/ 107 h 237"/>
                <a:gd name="T76" fmla="*/ 203 w 279"/>
                <a:gd name="T77" fmla="*/ 107 h 237"/>
                <a:gd name="T78" fmla="*/ 203 w 279"/>
                <a:gd name="T79" fmla="*/ 107 h 237"/>
                <a:gd name="T80" fmla="*/ 179 w 279"/>
                <a:gd name="T81" fmla="*/ 90 h 237"/>
                <a:gd name="T82" fmla="*/ 179 w 279"/>
                <a:gd name="T83" fmla="*/ 88 h 237"/>
                <a:gd name="T84" fmla="*/ 179 w 279"/>
                <a:gd name="T85" fmla="*/ 88 h 237"/>
                <a:gd name="T86" fmla="*/ 146 w 279"/>
                <a:gd name="T87" fmla="*/ 29 h 237"/>
                <a:gd name="T88" fmla="*/ 146 w 279"/>
                <a:gd name="T89" fmla="*/ 29 h 237"/>
                <a:gd name="T90" fmla="*/ 146 w 279"/>
                <a:gd name="T91" fmla="*/ 29 h 237"/>
                <a:gd name="T92" fmla="*/ 137 w 279"/>
                <a:gd name="T93" fmla="*/ 5 h 237"/>
                <a:gd name="T94" fmla="*/ 127 w 279"/>
                <a:gd name="T95" fmla="*/ 0 h 237"/>
                <a:gd name="T96" fmla="*/ 108 w 279"/>
                <a:gd name="T97" fmla="*/ 5 h 237"/>
                <a:gd name="T98" fmla="*/ 108 w 279"/>
                <a:gd name="T99" fmla="*/ 5 h 237"/>
                <a:gd name="T100" fmla="*/ 108 w 279"/>
                <a:gd name="T101" fmla="*/ 5 h 237"/>
                <a:gd name="T102" fmla="*/ 104 w 279"/>
                <a:gd name="T103" fmla="*/ 5 h 237"/>
                <a:gd name="T104" fmla="*/ 104 w 279"/>
                <a:gd name="T105" fmla="*/ 5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79" h="237">
                  <a:moveTo>
                    <a:pt x="104" y="5"/>
                  </a:moveTo>
                  <a:lnTo>
                    <a:pt x="99" y="15"/>
                  </a:lnTo>
                  <a:lnTo>
                    <a:pt x="56" y="38"/>
                  </a:lnTo>
                  <a:lnTo>
                    <a:pt x="35" y="71"/>
                  </a:lnTo>
                  <a:lnTo>
                    <a:pt x="14" y="116"/>
                  </a:lnTo>
                  <a:lnTo>
                    <a:pt x="11" y="154"/>
                  </a:lnTo>
                  <a:lnTo>
                    <a:pt x="18" y="175"/>
                  </a:lnTo>
                  <a:lnTo>
                    <a:pt x="2" y="197"/>
                  </a:lnTo>
                  <a:lnTo>
                    <a:pt x="0" y="211"/>
                  </a:lnTo>
                  <a:lnTo>
                    <a:pt x="2" y="211"/>
                  </a:lnTo>
                  <a:lnTo>
                    <a:pt x="40" y="213"/>
                  </a:lnTo>
                  <a:lnTo>
                    <a:pt x="56" y="206"/>
                  </a:lnTo>
                  <a:lnTo>
                    <a:pt x="56" y="206"/>
                  </a:lnTo>
                  <a:lnTo>
                    <a:pt x="56" y="206"/>
                  </a:lnTo>
                  <a:lnTo>
                    <a:pt x="87" y="209"/>
                  </a:lnTo>
                  <a:lnTo>
                    <a:pt x="104" y="192"/>
                  </a:lnTo>
                  <a:lnTo>
                    <a:pt x="106" y="192"/>
                  </a:lnTo>
                  <a:lnTo>
                    <a:pt x="106" y="192"/>
                  </a:lnTo>
                  <a:lnTo>
                    <a:pt x="130" y="192"/>
                  </a:lnTo>
                  <a:lnTo>
                    <a:pt x="130" y="192"/>
                  </a:lnTo>
                  <a:lnTo>
                    <a:pt x="130" y="194"/>
                  </a:lnTo>
                  <a:lnTo>
                    <a:pt x="139" y="228"/>
                  </a:lnTo>
                  <a:lnTo>
                    <a:pt x="149" y="223"/>
                  </a:lnTo>
                  <a:lnTo>
                    <a:pt x="149" y="223"/>
                  </a:lnTo>
                  <a:lnTo>
                    <a:pt x="151" y="223"/>
                  </a:lnTo>
                  <a:lnTo>
                    <a:pt x="167" y="225"/>
                  </a:lnTo>
                  <a:lnTo>
                    <a:pt x="167" y="225"/>
                  </a:lnTo>
                  <a:lnTo>
                    <a:pt x="167" y="225"/>
                  </a:lnTo>
                  <a:lnTo>
                    <a:pt x="177" y="237"/>
                  </a:lnTo>
                  <a:lnTo>
                    <a:pt x="222" y="232"/>
                  </a:lnTo>
                  <a:lnTo>
                    <a:pt x="248" y="216"/>
                  </a:lnTo>
                  <a:lnTo>
                    <a:pt x="276" y="173"/>
                  </a:lnTo>
                  <a:lnTo>
                    <a:pt x="279" y="164"/>
                  </a:lnTo>
                  <a:lnTo>
                    <a:pt x="257" y="140"/>
                  </a:lnTo>
                  <a:lnTo>
                    <a:pt x="257" y="140"/>
                  </a:lnTo>
                  <a:lnTo>
                    <a:pt x="257" y="138"/>
                  </a:lnTo>
                  <a:lnTo>
                    <a:pt x="255" y="116"/>
                  </a:lnTo>
                  <a:lnTo>
                    <a:pt x="205" y="107"/>
                  </a:lnTo>
                  <a:lnTo>
                    <a:pt x="203" y="107"/>
                  </a:lnTo>
                  <a:lnTo>
                    <a:pt x="203" y="107"/>
                  </a:lnTo>
                  <a:lnTo>
                    <a:pt x="179" y="90"/>
                  </a:lnTo>
                  <a:lnTo>
                    <a:pt x="179" y="88"/>
                  </a:lnTo>
                  <a:lnTo>
                    <a:pt x="179" y="88"/>
                  </a:lnTo>
                  <a:lnTo>
                    <a:pt x="146" y="29"/>
                  </a:lnTo>
                  <a:lnTo>
                    <a:pt x="146" y="29"/>
                  </a:lnTo>
                  <a:lnTo>
                    <a:pt x="146" y="29"/>
                  </a:lnTo>
                  <a:lnTo>
                    <a:pt x="137" y="5"/>
                  </a:lnTo>
                  <a:lnTo>
                    <a:pt x="127" y="0"/>
                  </a:lnTo>
                  <a:lnTo>
                    <a:pt x="108" y="5"/>
                  </a:lnTo>
                  <a:lnTo>
                    <a:pt x="108" y="5"/>
                  </a:lnTo>
                  <a:lnTo>
                    <a:pt x="108" y="5"/>
                  </a:lnTo>
                  <a:lnTo>
                    <a:pt x="104" y="5"/>
                  </a:lnTo>
                  <a:lnTo>
                    <a:pt x="104" y="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64" name="Freeform 48">
              <a:extLst>
                <a:ext uri="{FF2B5EF4-FFF2-40B4-BE49-F238E27FC236}">
                  <a16:creationId xmlns:a16="http://schemas.microsoft.com/office/drawing/2014/main" id="{6F0F4512-C719-F940-B304-A72E5F6F2CAD}"/>
                </a:ext>
              </a:extLst>
            </p:cNvPr>
            <p:cNvSpPr>
              <a:spLocks/>
            </p:cNvSpPr>
            <p:nvPr/>
          </p:nvSpPr>
          <p:spPr bwMode="auto">
            <a:xfrm>
              <a:off x="7798122" y="3123850"/>
              <a:ext cx="91344" cy="111404"/>
            </a:xfrm>
            <a:custGeom>
              <a:avLst/>
              <a:gdLst>
                <a:gd name="T0" fmla="*/ 0 w 168"/>
                <a:gd name="T1" fmla="*/ 54 h 205"/>
                <a:gd name="T2" fmla="*/ 55 w 168"/>
                <a:gd name="T3" fmla="*/ 125 h 205"/>
                <a:gd name="T4" fmla="*/ 55 w 168"/>
                <a:gd name="T5" fmla="*/ 125 h 205"/>
                <a:gd name="T6" fmla="*/ 55 w 168"/>
                <a:gd name="T7" fmla="*/ 125 h 205"/>
                <a:gd name="T8" fmla="*/ 55 w 168"/>
                <a:gd name="T9" fmla="*/ 163 h 205"/>
                <a:gd name="T10" fmla="*/ 64 w 168"/>
                <a:gd name="T11" fmla="*/ 172 h 205"/>
                <a:gd name="T12" fmla="*/ 64 w 168"/>
                <a:gd name="T13" fmla="*/ 172 h 205"/>
                <a:gd name="T14" fmla="*/ 64 w 168"/>
                <a:gd name="T15" fmla="*/ 172 h 205"/>
                <a:gd name="T16" fmla="*/ 64 w 168"/>
                <a:gd name="T17" fmla="*/ 191 h 205"/>
                <a:gd name="T18" fmla="*/ 66 w 168"/>
                <a:gd name="T19" fmla="*/ 198 h 205"/>
                <a:gd name="T20" fmla="*/ 83 w 168"/>
                <a:gd name="T21" fmla="*/ 205 h 205"/>
                <a:gd name="T22" fmla="*/ 109 w 168"/>
                <a:gd name="T23" fmla="*/ 205 h 205"/>
                <a:gd name="T24" fmla="*/ 116 w 168"/>
                <a:gd name="T25" fmla="*/ 191 h 205"/>
                <a:gd name="T26" fmla="*/ 116 w 168"/>
                <a:gd name="T27" fmla="*/ 191 h 205"/>
                <a:gd name="T28" fmla="*/ 116 w 168"/>
                <a:gd name="T29" fmla="*/ 191 h 205"/>
                <a:gd name="T30" fmla="*/ 163 w 168"/>
                <a:gd name="T31" fmla="*/ 153 h 205"/>
                <a:gd name="T32" fmla="*/ 168 w 168"/>
                <a:gd name="T33" fmla="*/ 115 h 205"/>
                <a:gd name="T34" fmla="*/ 149 w 168"/>
                <a:gd name="T35" fmla="*/ 97 h 205"/>
                <a:gd name="T36" fmla="*/ 149 w 168"/>
                <a:gd name="T37" fmla="*/ 97 h 205"/>
                <a:gd name="T38" fmla="*/ 149 w 168"/>
                <a:gd name="T39" fmla="*/ 94 h 205"/>
                <a:gd name="T40" fmla="*/ 137 w 168"/>
                <a:gd name="T41" fmla="*/ 73 h 205"/>
                <a:gd name="T42" fmla="*/ 137 w 168"/>
                <a:gd name="T43" fmla="*/ 73 h 205"/>
                <a:gd name="T44" fmla="*/ 137 w 168"/>
                <a:gd name="T45" fmla="*/ 71 h 205"/>
                <a:gd name="T46" fmla="*/ 140 w 168"/>
                <a:gd name="T47" fmla="*/ 33 h 205"/>
                <a:gd name="T48" fmla="*/ 76 w 168"/>
                <a:gd name="T49" fmla="*/ 0 h 205"/>
                <a:gd name="T50" fmla="*/ 0 w 168"/>
                <a:gd name="T51" fmla="*/ 54 h 205"/>
                <a:gd name="T52" fmla="*/ 0 w 168"/>
                <a:gd name="T53" fmla="*/ 54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8" h="205">
                  <a:moveTo>
                    <a:pt x="0" y="54"/>
                  </a:moveTo>
                  <a:lnTo>
                    <a:pt x="55" y="125"/>
                  </a:lnTo>
                  <a:lnTo>
                    <a:pt x="55" y="125"/>
                  </a:lnTo>
                  <a:lnTo>
                    <a:pt x="55" y="125"/>
                  </a:lnTo>
                  <a:lnTo>
                    <a:pt x="55" y="163"/>
                  </a:lnTo>
                  <a:lnTo>
                    <a:pt x="64" y="172"/>
                  </a:lnTo>
                  <a:lnTo>
                    <a:pt x="64" y="172"/>
                  </a:lnTo>
                  <a:lnTo>
                    <a:pt x="64" y="172"/>
                  </a:lnTo>
                  <a:lnTo>
                    <a:pt x="64" y="191"/>
                  </a:lnTo>
                  <a:lnTo>
                    <a:pt x="66" y="198"/>
                  </a:lnTo>
                  <a:lnTo>
                    <a:pt x="83" y="205"/>
                  </a:lnTo>
                  <a:lnTo>
                    <a:pt x="109" y="205"/>
                  </a:lnTo>
                  <a:lnTo>
                    <a:pt x="116" y="191"/>
                  </a:lnTo>
                  <a:lnTo>
                    <a:pt x="116" y="191"/>
                  </a:lnTo>
                  <a:lnTo>
                    <a:pt x="116" y="191"/>
                  </a:lnTo>
                  <a:lnTo>
                    <a:pt x="163" y="153"/>
                  </a:lnTo>
                  <a:lnTo>
                    <a:pt x="168" y="115"/>
                  </a:lnTo>
                  <a:lnTo>
                    <a:pt x="149" y="97"/>
                  </a:lnTo>
                  <a:lnTo>
                    <a:pt x="149" y="97"/>
                  </a:lnTo>
                  <a:lnTo>
                    <a:pt x="149" y="94"/>
                  </a:lnTo>
                  <a:lnTo>
                    <a:pt x="137" y="73"/>
                  </a:lnTo>
                  <a:lnTo>
                    <a:pt x="137" y="73"/>
                  </a:lnTo>
                  <a:lnTo>
                    <a:pt x="137" y="71"/>
                  </a:lnTo>
                  <a:lnTo>
                    <a:pt x="140" y="33"/>
                  </a:lnTo>
                  <a:lnTo>
                    <a:pt x="76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65" name="Freeform 49">
              <a:extLst>
                <a:ext uri="{FF2B5EF4-FFF2-40B4-BE49-F238E27FC236}">
                  <a16:creationId xmlns:a16="http://schemas.microsoft.com/office/drawing/2014/main" id="{6CDCA219-3D7F-254C-8A59-AF91CFB9EA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4337" y="3209714"/>
              <a:ext cx="105481" cy="101623"/>
            </a:xfrm>
            <a:custGeom>
              <a:avLst/>
              <a:gdLst>
                <a:gd name="T0" fmla="*/ 81 w 194"/>
                <a:gd name="T1" fmla="*/ 0 h 187"/>
                <a:gd name="T2" fmla="*/ 36 w 194"/>
                <a:gd name="T3" fmla="*/ 38 h 187"/>
                <a:gd name="T4" fmla="*/ 26 w 194"/>
                <a:gd name="T5" fmla="*/ 52 h 187"/>
                <a:gd name="T6" fmla="*/ 26 w 194"/>
                <a:gd name="T7" fmla="*/ 52 h 187"/>
                <a:gd name="T8" fmla="*/ 24 w 194"/>
                <a:gd name="T9" fmla="*/ 52 h 187"/>
                <a:gd name="T10" fmla="*/ 0 w 194"/>
                <a:gd name="T11" fmla="*/ 52 h 187"/>
                <a:gd name="T12" fmla="*/ 3 w 194"/>
                <a:gd name="T13" fmla="*/ 69 h 187"/>
                <a:gd name="T14" fmla="*/ 17 w 194"/>
                <a:gd name="T15" fmla="*/ 90 h 187"/>
                <a:gd name="T16" fmla="*/ 43 w 194"/>
                <a:gd name="T17" fmla="*/ 92 h 187"/>
                <a:gd name="T18" fmla="*/ 43 w 194"/>
                <a:gd name="T19" fmla="*/ 92 h 187"/>
                <a:gd name="T20" fmla="*/ 45 w 194"/>
                <a:gd name="T21" fmla="*/ 92 h 187"/>
                <a:gd name="T22" fmla="*/ 52 w 194"/>
                <a:gd name="T23" fmla="*/ 107 h 187"/>
                <a:gd name="T24" fmla="*/ 52 w 194"/>
                <a:gd name="T25" fmla="*/ 107 h 187"/>
                <a:gd name="T26" fmla="*/ 52 w 194"/>
                <a:gd name="T27" fmla="*/ 107 h 187"/>
                <a:gd name="T28" fmla="*/ 52 w 194"/>
                <a:gd name="T29" fmla="*/ 121 h 187"/>
                <a:gd name="T30" fmla="*/ 66 w 194"/>
                <a:gd name="T31" fmla="*/ 128 h 187"/>
                <a:gd name="T32" fmla="*/ 69 w 194"/>
                <a:gd name="T33" fmla="*/ 130 h 187"/>
                <a:gd name="T34" fmla="*/ 69 w 194"/>
                <a:gd name="T35" fmla="*/ 130 h 187"/>
                <a:gd name="T36" fmla="*/ 74 w 194"/>
                <a:gd name="T37" fmla="*/ 154 h 187"/>
                <a:gd name="T38" fmla="*/ 114 w 194"/>
                <a:gd name="T39" fmla="*/ 187 h 187"/>
                <a:gd name="T40" fmla="*/ 133 w 194"/>
                <a:gd name="T41" fmla="*/ 178 h 187"/>
                <a:gd name="T42" fmla="*/ 137 w 194"/>
                <a:gd name="T43" fmla="*/ 166 h 187"/>
                <a:gd name="T44" fmla="*/ 135 w 194"/>
                <a:gd name="T45" fmla="*/ 144 h 187"/>
                <a:gd name="T46" fmla="*/ 128 w 194"/>
                <a:gd name="T47" fmla="*/ 133 h 187"/>
                <a:gd name="T48" fmla="*/ 128 w 194"/>
                <a:gd name="T49" fmla="*/ 133 h 187"/>
                <a:gd name="T50" fmla="*/ 130 w 194"/>
                <a:gd name="T51" fmla="*/ 130 h 187"/>
                <a:gd name="T52" fmla="*/ 137 w 194"/>
                <a:gd name="T53" fmla="*/ 116 h 187"/>
                <a:gd name="T54" fmla="*/ 137 w 194"/>
                <a:gd name="T55" fmla="*/ 116 h 187"/>
                <a:gd name="T56" fmla="*/ 140 w 194"/>
                <a:gd name="T57" fmla="*/ 116 h 187"/>
                <a:gd name="T58" fmla="*/ 173 w 194"/>
                <a:gd name="T59" fmla="*/ 99 h 187"/>
                <a:gd name="T60" fmla="*/ 194 w 194"/>
                <a:gd name="T61" fmla="*/ 81 h 187"/>
                <a:gd name="T62" fmla="*/ 194 w 194"/>
                <a:gd name="T63" fmla="*/ 59 h 187"/>
                <a:gd name="T64" fmla="*/ 189 w 194"/>
                <a:gd name="T65" fmla="*/ 43 h 187"/>
                <a:gd name="T66" fmla="*/ 170 w 194"/>
                <a:gd name="T67" fmla="*/ 28 h 187"/>
                <a:gd name="T68" fmla="*/ 170 w 194"/>
                <a:gd name="T69" fmla="*/ 28 h 187"/>
                <a:gd name="T70" fmla="*/ 170 w 194"/>
                <a:gd name="T71" fmla="*/ 28 h 187"/>
                <a:gd name="T72" fmla="*/ 163 w 194"/>
                <a:gd name="T73" fmla="*/ 12 h 187"/>
                <a:gd name="T74" fmla="*/ 147 w 194"/>
                <a:gd name="T75" fmla="*/ 10 h 187"/>
                <a:gd name="T76" fmla="*/ 121 w 194"/>
                <a:gd name="T77" fmla="*/ 21 h 187"/>
                <a:gd name="T78" fmla="*/ 118 w 194"/>
                <a:gd name="T79" fmla="*/ 24 h 187"/>
                <a:gd name="T80" fmla="*/ 118 w 194"/>
                <a:gd name="T81" fmla="*/ 24 h 187"/>
                <a:gd name="T82" fmla="*/ 100 w 194"/>
                <a:gd name="T83" fmla="*/ 21 h 187"/>
                <a:gd name="T84" fmla="*/ 97 w 194"/>
                <a:gd name="T85" fmla="*/ 21 h 187"/>
                <a:gd name="T86" fmla="*/ 97 w 194"/>
                <a:gd name="T87" fmla="*/ 19 h 187"/>
                <a:gd name="T88" fmla="*/ 81 w 194"/>
                <a:gd name="T89" fmla="*/ 0 h 187"/>
                <a:gd name="T90" fmla="*/ 81 w 194"/>
                <a:gd name="T91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94" h="187">
                  <a:moveTo>
                    <a:pt x="81" y="0"/>
                  </a:moveTo>
                  <a:lnTo>
                    <a:pt x="36" y="38"/>
                  </a:lnTo>
                  <a:lnTo>
                    <a:pt x="26" y="52"/>
                  </a:lnTo>
                  <a:lnTo>
                    <a:pt x="26" y="52"/>
                  </a:lnTo>
                  <a:lnTo>
                    <a:pt x="24" y="52"/>
                  </a:lnTo>
                  <a:lnTo>
                    <a:pt x="0" y="52"/>
                  </a:lnTo>
                  <a:lnTo>
                    <a:pt x="3" y="69"/>
                  </a:lnTo>
                  <a:lnTo>
                    <a:pt x="17" y="90"/>
                  </a:lnTo>
                  <a:lnTo>
                    <a:pt x="43" y="92"/>
                  </a:lnTo>
                  <a:lnTo>
                    <a:pt x="43" y="92"/>
                  </a:lnTo>
                  <a:lnTo>
                    <a:pt x="45" y="92"/>
                  </a:lnTo>
                  <a:lnTo>
                    <a:pt x="52" y="107"/>
                  </a:lnTo>
                  <a:lnTo>
                    <a:pt x="52" y="107"/>
                  </a:lnTo>
                  <a:lnTo>
                    <a:pt x="52" y="107"/>
                  </a:lnTo>
                  <a:lnTo>
                    <a:pt x="52" y="121"/>
                  </a:lnTo>
                  <a:lnTo>
                    <a:pt x="66" y="128"/>
                  </a:lnTo>
                  <a:lnTo>
                    <a:pt x="69" y="130"/>
                  </a:lnTo>
                  <a:lnTo>
                    <a:pt x="69" y="130"/>
                  </a:lnTo>
                  <a:lnTo>
                    <a:pt x="74" y="154"/>
                  </a:lnTo>
                  <a:lnTo>
                    <a:pt x="114" y="187"/>
                  </a:lnTo>
                  <a:lnTo>
                    <a:pt x="133" y="178"/>
                  </a:lnTo>
                  <a:lnTo>
                    <a:pt x="137" y="166"/>
                  </a:lnTo>
                  <a:lnTo>
                    <a:pt x="135" y="144"/>
                  </a:lnTo>
                  <a:lnTo>
                    <a:pt x="128" y="133"/>
                  </a:lnTo>
                  <a:lnTo>
                    <a:pt x="128" y="133"/>
                  </a:lnTo>
                  <a:lnTo>
                    <a:pt x="130" y="130"/>
                  </a:lnTo>
                  <a:lnTo>
                    <a:pt x="137" y="116"/>
                  </a:lnTo>
                  <a:lnTo>
                    <a:pt x="137" y="116"/>
                  </a:lnTo>
                  <a:lnTo>
                    <a:pt x="140" y="116"/>
                  </a:lnTo>
                  <a:lnTo>
                    <a:pt x="173" y="99"/>
                  </a:lnTo>
                  <a:lnTo>
                    <a:pt x="194" y="81"/>
                  </a:lnTo>
                  <a:lnTo>
                    <a:pt x="194" y="59"/>
                  </a:lnTo>
                  <a:lnTo>
                    <a:pt x="189" y="43"/>
                  </a:lnTo>
                  <a:lnTo>
                    <a:pt x="170" y="28"/>
                  </a:lnTo>
                  <a:lnTo>
                    <a:pt x="170" y="28"/>
                  </a:lnTo>
                  <a:lnTo>
                    <a:pt x="170" y="28"/>
                  </a:lnTo>
                  <a:lnTo>
                    <a:pt x="163" y="12"/>
                  </a:lnTo>
                  <a:lnTo>
                    <a:pt x="147" y="10"/>
                  </a:lnTo>
                  <a:lnTo>
                    <a:pt x="121" y="21"/>
                  </a:lnTo>
                  <a:lnTo>
                    <a:pt x="118" y="24"/>
                  </a:lnTo>
                  <a:lnTo>
                    <a:pt x="118" y="24"/>
                  </a:lnTo>
                  <a:lnTo>
                    <a:pt x="100" y="21"/>
                  </a:lnTo>
                  <a:lnTo>
                    <a:pt x="97" y="21"/>
                  </a:lnTo>
                  <a:lnTo>
                    <a:pt x="97" y="19"/>
                  </a:lnTo>
                  <a:lnTo>
                    <a:pt x="81" y="0"/>
                  </a:lnTo>
                  <a:lnTo>
                    <a:pt x="81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66" name="Freeform 50">
              <a:extLst>
                <a:ext uri="{FF2B5EF4-FFF2-40B4-BE49-F238E27FC236}">
                  <a16:creationId xmlns:a16="http://schemas.microsoft.com/office/drawing/2014/main" id="{D46CF933-7B33-5E42-B2B1-71CB34584F11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6321" y="3252102"/>
              <a:ext cx="102761" cy="118469"/>
            </a:xfrm>
            <a:custGeom>
              <a:avLst/>
              <a:gdLst>
                <a:gd name="T0" fmla="*/ 85 w 189"/>
                <a:gd name="T1" fmla="*/ 0 h 218"/>
                <a:gd name="T2" fmla="*/ 85 w 189"/>
                <a:gd name="T3" fmla="*/ 5 h 218"/>
                <a:gd name="T4" fmla="*/ 85 w 189"/>
                <a:gd name="T5" fmla="*/ 5 h 218"/>
                <a:gd name="T6" fmla="*/ 82 w 189"/>
                <a:gd name="T7" fmla="*/ 5 h 218"/>
                <a:gd name="T8" fmla="*/ 61 w 189"/>
                <a:gd name="T9" fmla="*/ 26 h 218"/>
                <a:gd name="T10" fmla="*/ 61 w 189"/>
                <a:gd name="T11" fmla="*/ 26 h 218"/>
                <a:gd name="T12" fmla="*/ 61 w 189"/>
                <a:gd name="T13" fmla="*/ 26 h 218"/>
                <a:gd name="T14" fmla="*/ 28 w 189"/>
                <a:gd name="T15" fmla="*/ 40 h 218"/>
                <a:gd name="T16" fmla="*/ 19 w 189"/>
                <a:gd name="T17" fmla="*/ 55 h 218"/>
                <a:gd name="T18" fmla="*/ 26 w 189"/>
                <a:gd name="T19" fmla="*/ 66 h 218"/>
                <a:gd name="T20" fmla="*/ 26 w 189"/>
                <a:gd name="T21" fmla="*/ 66 h 218"/>
                <a:gd name="T22" fmla="*/ 26 w 189"/>
                <a:gd name="T23" fmla="*/ 66 h 218"/>
                <a:gd name="T24" fmla="*/ 28 w 189"/>
                <a:gd name="T25" fmla="*/ 88 h 218"/>
                <a:gd name="T26" fmla="*/ 28 w 189"/>
                <a:gd name="T27" fmla="*/ 88 h 218"/>
                <a:gd name="T28" fmla="*/ 28 w 189"/>
                <a:gd name="T29" fmla="*/ 88 h 218"/>
                <a:gd name="T30" fmla="*/ 23 w 189"/>
                <a:gd name="T31" fmla="*/ 102 h 218"/>
                <a:gd name="T32" fmla="*/ 21 w 189"/>
                <a:gd name="T33" fmla="*/ 102 h 218"/>
                <a:gd name="T34" fmla="*/ 21 w 189"/>
                <a:gd name="T35" fmla="*/ 104 h 218"/>
                <a:gd name="T36" fmla="*/ 0 w 189"/>
                <a:gd name="T37" fmla="*/ 114 h 218"/>
                <a:gd name="T38" fmla="*/ 0 w 189"/>
                <a:gd name="T39" fmla="*/ 147 h 218"/>
                <a:gd name="T40" fmla="*/ 19 w 189"/>
                <a:gd name="T41" fmla="*/ 161 h 218"/>
                <a:gd name="T42" fmla="*/ 19 w 189"/>
                <a:gd name="T43" fmla="*/ 163 h 218"/>
                <a:gd name="T44" fmla="*/ 19 w 189"/>
                <a:gd name="T45" fmla="*/ 163 h 218"/>
                <a:gd name="T46" fmla="*/ 33 w 189"/>
                <a:gd name="T47" fmla="*/ 175 h 218"/>
                <a:gd name="T48" fmla="*/ 33 w 189"/>
                <a:gd name="T49" fmla="*/ 178 h 218"/>
                <a:gd name="T50" fmla="*/ 33 w 189"/>
                <a:gd name="T51" fmla="*/ 178 h 218"/>
                <a:gd name="T52" fmla="*/ 35 w 189"/>
                <a:gd name="T53" fmla="*/ 201 h 218"/>
                <a:gd name="T54" fmla="*/ 56 w 189"/>
                <a:gd name="T55" fmla="*/ 218 h 218"/>
                <a:gd name="T56" fmla="*/ 87 w 189"/>
                <a:gd name="T57" fmla="*/ 211 h 218"/>
                <a:gd name="T58" fmla="*/ 146 w 189"/>
                <a:gd name="T59" fmla="*/ 180 h 218"/>
                <a:gd name="T60" fmla="*/ 156 w 189"/>
                <a:gd name="T61" fmla="*/ 171 h 218"/>
                <a:gd name="T62" fmla="*/ 156 w 189"/>
                <a:gd name="T63" fmla="*/ 118 h 218"/>
                <a:gd name="T64" fmla="*/ 156 w 189"/>
                <a:gd name="T65" fmla="*/ 118 h 218"/>
                <a:gd name="T66" fmla="*/ 156 w 189"/>
                <a:gd name="T67" fmla="*/ 118 h 218"/>
                <a:gd name="T68" fmla="*/ 161 w 189"/>
                <a:gd name="T69" fmla="*/ 85 h 218"/>
                <a:gd name="T70" fmla="*/ 161 w 189"/>
                <a:gd name="T71" fmla="*/ 83 h 218"/>
                <a:gd name="T72" fmla="*/ 161 w 189"/>
                <a:gd name="T73" fmla="*/ 83 h 218"/>
                <a:gd name="T74" fmla="*/ 189 w 189"/>
                <a:gd name="T75" fmla="*/ 52 h 218"/>
                <a:gd name="T76" fmla="*/ 168 w 189"/>
                <a:gd name="T77" fmla="*/ 29 h 218"/>
                <a:gd name="T78" fmla="*/ 153 w 189"/>
                <a:gd name="T79" fmla="*/ 36 h 218"/>
                <a:gd name="T80" fmla="*/ 153 w 189"/>
                <a:gd name="T81" fmla="*/ 36 h 218"/>
                <a:gd name="T82" fmla="*/ 153 w 189"/>
                <a:gd name="T83" fmla="*/ 36 h 218"/>
                <a:gd name="T84" fmla="*/ 142 w 189"/>
                <a:gd name="T85" fmla="*/ 40 h 218"/>
                <a:gd name="T86" fmla="*/ 142 w 189"/>
                <a:gd name="T87" fmla="*/ 40 h 218"/>
                <a:gd name="T88" fmla="*/ 142 w 189"/>
                <a:gd name="T89" fmla="*/ 40 h 218"/>
                <a:gd name="T90" fmla="*/ 125 w 189"/>
                <a:gd name="T91" fmla="*/ 31 h 218"/>
                <a:gd name="T92" fmla="*/ 123 w 189"/>
                <a:gd name="T93" fmla="*/ 29 h 218"/>
                <a:gd name="T94" fmla="*/ 123 w 189"/>
                <a:gd name="T95" fmla="*/ 29 h 218"/>
                <a:gd name="T96" fmla="*/ 108 w 189"/>
                <a:gd name="T97" fmla="*/ 3 h 218"/>
                <a:gd name="T98" fmla="*/ 85 w 189"/>
                <a:gd name="T99" fmla="*/ 0 h 218"/>
                <a:gd name="T100" fmla="*/ 85 w 189"/>
                <a:gd name="T101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89" h="218">
                  <a:moveTo>
                    <a:pt x="85" y="0"/>
                  </a:moveTo>
                  <a:lnTo>
                    <a:pt x="85" y="5"/>
                  </a:lnTo>
                  <a:lnTo>
                    <a:pt x="85" y="5"/>
                  </a:lnTo>
                  <a:lnTo>
                    <a:pt x="82" y="5"/>
                  </a:lnTo>
                  <a:lnTo>
                    <a:pt x="61" y="26"/>
                  </a:lnTo>
                  <a:lnTo>
                    <a:pt x="61" y="26"/>
                  </a:lnTo>
                  <a:lnTo>
                    <a:pt x="61" y="26"/>
                  </a:lnTo>
                  <a:lnTo>
                    <a:pt x="28" y="40"/>
                  </a:lnTo>
                  <a:lnTo>
                    <a:pt x="19" y="55"/>
                  </a:lnTo>
                  <a:lnTo>
                    <a:pt x="26" y="66"/>
                  </a:lnTo>
                  <a:lnTo>
                    <a:pt x="26" y="66"/>
                  </a:lnTo>
                  <a:lnTo>
                    <a:pt x="26" y="66"/>
                  </a:lnTo>
                  <a:lnTo>
                    <a:pt x="28" y="88"/>
                  </a:lnTo>
                  <a:lnTo>
                    <a:pt x="28" y="88"/>
                  </a:lnTo>
                  <a:lnTo>
                    <a:pt x="28" y="88"/>
                  </a:lnTo>
                  <a:lnTo>
                    <a:pt x="23" y="102"/>
                  </a:lnTo>
                  <a:lnTo>
                    <a:pt x="21" y="102"/>
                  </a:lnTo>
                  <a:lnTo>
                    <a:pt x="21" y="104"/>
                  </a:lnTo>
                  <a:lnTo>
                    <a:pt x="0" y="114"/>
                  </a:lnTo>
                  <a:lnTo>
                    <a:pt x="0" y="147"/>
                  </a:lnTo>
                  <a:lnTo>
                    <a:pt x="19" y="161"/>
                  </a:lnTo>
                  <a:lnTo>
                    <a:pt x="19" y="163"/>
                  </a:lnTo>
                  <a:lnTo>
                    <a:pt x="19" y="163"/>
                  </a:lnTo>
                  <a:lnTo>
                    <a:pt x="33" y="175"/>
                  </a:lnTo>
                  <a:lnTo>
                    <a:pt x="33" y="178"/>
                  </a:lnTo>
                  <a:lnTo>
                    <a:pt x="33" y="178"/>
                  </a:lnTo>
                  <a:lnTo>
                    <a:pt x="35" y="201"/>
                  </a:lnTo>
                  <a:lnTo>
                    <a:pt x="56" y="218"/>
                  </a:lnTo>
                  <a:lnTo>
                    <a:pt x="87" y="211"/>
                  </a:lnTo>
                  <a:lnTo>
                    <a:pt x="146" y="180"/>
                  </a:lnTo>
                  <a:lnTo>
                    <a:pt x="156" y="171"/>
                  </a:lnTo>
                  <a:lnTo>
                    <a:pt x="156" y="118"/>
                  </a:lnTo>
                  <a:lnTo>
                    <a:pt x="156" y="118"/>
                  </a:lnTo>
                  <a:lnTo>
                    <a:pt x="156" y="118"/>
                  </a:lnTo>
                  <a:lnTo>
                    <a:pt x="161" y="85"/>
                  </a:lnTo>
                  <a:lnTo>
                    <a:pt x="161" y="83"/>
                  </a:lnTo>
                  <a:lnTo>
                    <a:pt x="161" y="83"/>
                  </a:lnTo>
                  <a:lnTo>
                    <a:pt x="189" y="52"/>
                  </a:lnTo>
                  <a:lnTo>
                    <a:pt x="168" y="29"/>
                  </a:lnTo>
                  <a:lnTo>
                    <a:pt x="153" y="36"/>
                  </a:lnTo>
                  <a:lnTo>
                    <a:pt x="153" y="36"/>
                  </a:lnTo>
                  <a:lnTo>
                    <a:pt x="153" y="36"/>
                  </a:lnTo>
                  <a:lnTo>
                    <a:pt x="142" y="40"/>
                  </a:lnTo>
                  <a:lnTo>
                    <a:pt x="142" y="40"/>
                  </a:lnTo>
                  <a:lnTo>
                    <a:pt x="142" y="40"/>
                  </a:lnTo>
                  <a:lnTo>
                    <a:pt x="125" y="31"/>
                  </a:lnTo>
                  <a:lnTo>
                    <a:pt x="123" y="29"/>
                  </a:lnTo>
                  <a:lnTo>
                    <a:pt x="123" y="29"/>
                  </a:lnTo>
                  <a:lnTo>
                    <a:pt x="108" y="3"/>
                  </a:lnTo>
                  <a:lnTo>
                    <a:pt x="85" y="0"/>
                  </a:lnTo>
                  <a:lnTo>
                    <a:pt x="85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67" name="Freeform 51">
              <a:extLst>
                <a:ext uri="{FF2B5EF4-FFF2-40B4-BE49-F238E27FC236}">
                  <a16:creationId xmlns:a16="http://schemas.microsoft.com/office/drawing/2014/main" id="{87832599-238E-DD47-ADEC-6BD71647DE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5329" y="3128741"/>
              <a:ext cx="87537" cy="91297"/>
            </a:xfrm>
            <a:custGeom>
              <a:avLst/>
              <a:gdLst>
                <a:gd name="T0" fmla="*/ 2 w 161"/>
                <a:gd name="T1" fmla="*/ 24 h 168"/>
                <a:gd name="T2" fmla="*/ 0 w 161"/>
                <a:gd name="T3" fmla="*/ 62 h 168"/>
                <a:gd name="T4" fmla="*/ 9 w 161"/>
                <a:gd name="T5" fmla="*/ 83 h 168"/>
                <a:gd name="T6" fmla="*/ 31 w 161"/>
                <a:gd name="T7" fmla="*/ 104 h 168"/>
                <a:gd name="T8" fmla="*/ 31 w 161"/>
                <a:gd name="T9" fmla="*/ 104 h 168"/>
                <a:gd name="T10" fmla="*/ 31 w 161"/>
                <a:gd name="T11" fmla="*/ 104 h 168"/>
                <a:gd name="T12" fmla="*/ 26 w 161"/>
                <a:gd name="T13" fmla="*/ 144 h 168"/>
                <a:gd name="T14" fmla="*/ 43 w 161"/>
                <a:gd name="T15" fmla="*/ 166 h 168"/>
                <a:gd name="T16" fmla="*/ 61 w 161"/>
                <a:gd name="T17" fmla="*/ 168 h 168"/>
                <a:gd name="T18" fmla="*/ 90 w 161"/>
                <a:gd name="T19" fmla="*/ 154 h 168"/>
                <a:gd name="T20" fmla="*/ 90 w 161"/>
                <a:gd name="T21" fmla="*/ 154 h 168"/>
                <a:gd name="T22" fmla="*/ 90 w 161"/>
                <a:gd name="T23" fmla="*/ 154 h 168"/>
                <a:gd name="T24" fmla="*/ 106 w 161"/>
                <a:gd name="T25" fmla="*/ 156 h 168"/>
                <a:gd name="T26" fmla="*/ 109 w 161"/>
                <a:gd name="T27" fmla="*/ 147 h 168"/>
                <a:gd name="T28" fmla="*/ 109 w 161"/>
                <a:gd name="T29" fmla="*/ 144 h 168"/>
                <a:gd name="T30" fmla="*/ 109 w 161"/>
                <a:gd name="T31" fmla="*/ 144 h 168"/>
                <a:gd name="T32" fmla="*/ 121 w 161"/>
                <a:gd name="T33" fmla="*/ 128 h 168"/>
                <a:gd name="T34" fmla="*/ 121 w 161"/>
                <a:gd name="T35" fmla="*/ 128 h 168"/>
                <a:gd name="T36" fmla="*/ 121 w 161"/>
                <a:gd name="T37" fmla="*/ 128 h 168"/>
                <a:gd name="T38" fmla="*/ 147 w 161"/>
                <a:gd name="T39" fmla="*/ 102 h 168"/>
                <a:gd name="T40" fmla="*/ 147 w 161"/>
                <a:gd name="T41" fmla="*/ 85 h 168"/>
                <a:gd name="T42" fmla="*/ 147 w 161"/>
                <a:gd name="T43" fmla="*/ 83 h 168"/>
                <a:gd name="T44" fmla="*/ 147 w 161"/>
                <a:gd name="T45" fmla="*/ 83 h 168"/>
                <a:gd name="T46" fmla="*/ 161 w 161"/>
                <a:gd name="T47" fmla="*/ 69 h 168"/>
                <a:gd name="T48" fmla="*/ 158 w 161"/>
                <a:gd name="T49" fmla="*/ 38 h 168"/>
                <a:gd name="T50" fmla="*/ 142 w 161"/>
                <a:gd name="T51" fmla="*/ 26 h 168"/>
                <a:gd name="T52" fmla="*/ 139 w 161"/>
                <a:gd name="T53" fmla="*/ 26 h 168"/>
                <a:gd name="T54" fmla="*/ 139 w 161"/>
                <a:gd name="T55" fmla="*/ 26 h 168"/>
                <a:gd name="T56" fmla="*/ 132 w 161"/>
                <a:gd name="T57" fmla="*/ 9 h 168"/>
                <a:gd name="T58" fmla="*/ 95 w 161"/>
                <a:gd name="T59" fmla="*/ 12 h 168"/>
                <a:gd name="T60" fmla="*/ 85 w 161"/>
                <a:gd name="T61" fmla="*/ 24 h 168"/>
                <a:gd name="T62" fmla="*/ 85 w 161"/>
                <a:gd name="T63" fmla="*/ 24 h 168"/>
                <a:gd name="T64" fmla="*/ 83 w 161"/>
                <a:gd name="T65" fmla="*/ 24 h 168"/>
                <a:gd name="T66" fmla="*/ 50 w 161"/>
                <a:gd name="T67" fmla="*/ 2 h 168"/>
                <a:gd name="T68" fmla="*/ 40 w 161"/>
                <a:gd name="T69" fmla="*/ 0 h 168"/>
                <a:gd name="T70" fmla="*/ 2 w 161"/>
                <a:gd name="T71" fmla="*/ 24 h 168"/>
                <a:gd name="T72" fmla="*/ 2 w 161"/>
                <a:gd name="T73" fmla="*/ 24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1" h="168">
                  <a:moveTo>
                    <a:pt x="2" y="24"/>
                  </a:moveTo>
                  <a:lnTo>
                    <a:pt x="0" y="62"/>
                  </a:lnTo>
                  <a:lnTo>
                    <a:pt x="9" y="83"/>
                  </a:lnTo>
                  <a:lnTo>
                    <a:pt x="31" y="104"/>
                  </a:lnTo>
                  <a:lnTo>
                    <a:pt x="31" y="104"/>
                  </a:lnTo>
                  <a:lnTo>
                    <a:pt x="31" y="104"/>
                  </a:lnTo>
                  <a:lnTo>
                    <a:pt x="26" y="144"/>
                  </a:lnTo>
                  <a:lnTo>
                    <a:pt x="43" y="166"/>
                  </a:lnTo>
                  <a:lnTo>
                    <a:pt x="61" y="168"/>
                  </a:lnTo>
                  <a:lnTo>
                    <a:pt x="90" y="154"/>
                  </a:lnTo>
                  <a:lnTo>
                    <a:pt x="90" y="154"/>
                  </a:lnTo>
                  <a:lnTo>
                    <a:pt x="90" y="154"/>
                  </a:lnTo>
                  <a:lnTo>
                    <a:pt x="106" y="156"/>
                  </a:lnTo>
                  <a:lnTo>
                    <a:pt x="109" y="147"/>
                  </a:lnTo>
                  <a:lnTo>
                    <a:pt x="109" y="144"/>
                  </a:lnTo>
                  <a:lnTo>
                    <a:pt x="109" y="144"/>
                  </a:lnTo>
                  <a:lnTo>
                    <a:pt x="121" y="128"/>
                  </a:lnTo>
                  <a:lnTo>
                    <a:pt x="121" y="128"/>
                  </a:lnTo>
                  <a:lnTo>
                    <a:pt x="121" y="128"/>
                  </a:lnTo>
                  <a:lnTo>
                    <a:pt x="147" y="102"/>
                  </a:lnTo>
                  <a:lnTo>
                    <a:pt x="147" y="85"/>
                  </a:lnTo>
                  <a:lnTo>
                    <a:pt x="147" y="83"/>
                  </a:lnTo>
                  <a:lnTo>
                    <a:pt x="147" y="83"/>
                  </a:lnTo>
                  <a:lnTo>
                    <a:pt x="161" y="69"/>
                  </a:lnTo>
                  <a:lnTo>
                    <a:pt x="158" y="38"/>
                  </a:lnTo>
                  <a:lnTo>
                    <a:pt x="142" y="26"/>
                  </a:lnTo>
                  <a:lnTo>
                    <a:pt x="139" y="26"/>
                  </a:lnTo>
                  <a:lnTo>
                    <a:pt x="139" y="26"/>
                  </a:lnTo>
                  <a:lnTo>
                    <a:pt x="132" y="9"/>
                  </a:lnTo>
                  <a:lnTo>
                    <a:pt x="95" y="12"/>
                  </a:lnTo>
                  <a:lnTo>
                    <a:pt x="85" y="24"/>
                  </a:lnTo>
                  <a:lnTo>
                    <a:pt x="85" y="24"/>
                  </a:lnTo>
                  <a:lnTo>
                    <a:pt x="83" y="24"/>
                  </a:lnTo>
                  <a:lnTo>
                    <a:pt x="50" y="2"/>
                  </a:lnTo>
                  <a:lnTo>
                    <a:pt x="40" y="0"/>
                  </a:lnTo>
                  <a:lnTo>
                    <a:pt x="2" y="24"/>
                  </a:lnTo>
                  <a:lnTo>
                    <a:pt x="2" y="24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68" name="Freeform 52">
              <a:extLst>
                <a:ext uri="{FF2B5EF4-FFF2-40B4-BE49-F238E27FC236}">
                  <a16:creationId xmlns:a16="http://schemas.microsoft.com/office/drawing/2014/main" id="{25D9D79B-ADBC-A748-A70D-BF8B98A2F480}"/>
                </a:ext>
              </a:extLst>
            </p:cNvPr>
            <p:cNvSpPr>
              <a:spLocks/>
            </p:cNvSpPr>
            <p:nvPr/>
          </p:nvSpPr>
          <p:spPr bwMode="auto">
            <a:xfrm>
              <a:off x="7935682" y="3177651"/>
              <a:ext cx="131035" cy="104339"/>
            </a:xfrm>
            <a:custGeom>
              <a:avLst/>
              <a:gdLst>
                <a:gd name="T0" fmla="*/ 38 w 241"/>
                <a:gd name="T1" fmla="*/ 14 h 192"/>
                <a:gd name="T2" fmla="*/ 14 w 241"/>
                <a:gd name="T3" fmla="*/ 40 h 192"/>
                <a:gd name="T4" fmla="*/ 2 w 241"/>
                <a:gd name="T5" fmla="*/ 57 h 192"/>
                <a:gd name="T6" fmla="*/ 0 w 241"/>
                <a:gd name="T7" fmla="*/ 69 h 192"/>
                <a:gd name="T8" fmla="*/ 7 w 241"/>
                <a:gd name="T9" fmla="*/ 85 h 192"/>
                <a:gd name="T10" fmla="*/ 24 w 241"/>
                <a:gd name="T11" fmla="*/ 99 h 192"/>
                <a:gd name="T12" fmla="*/ 26 w 241"/>
                <a:gd name="T13" fmla="*/ 99 h 192"/>
                <a:gd name="T14" fmla="*/ 26 w 241"/>
                <a:gd name="T15" fmla="*/ 99 h 192"/>
                <a:gd name="T16" fmla="*/ 31 w 241"/>
                <a:gd name="T17" fmla="*/ 116 h 192"/>
                <a:gd name="T18" fmla="*/ 31 w 241"/>
                <a:gd name="T19" fmla="*/ 116 h 192"/>
                <a:gd name="T20" fmla="*/ 31 w 241"/>
                <a:gd name="T21" fmla="*/ 118 h 192"/>
                <a:gd name="T22" fmla="*/ 31 w 241"/>
                <a:gd name="T23" fmla="*/ 132 h 192"/>
                <a:gd name="T24" fmla="*/ 57 w 241"/>
                <a:gd name="T25" fmla="*/ 135 h 192"/>
                <a:gd name="T26" fmla="*/ 57 w 241"/>
                <a:gd name="T27" fmla="*/ 135 h 192"/>
                <a:gd name="T28" fmla="*/ 57 w 241"/>
                <a:gd name="T29" fmla="*/ 135 h 192"/>
                <a:gd name="T30" fmla="*/ 73 w 241"/>
                <a:gd name="T31" fmla="*/ 163 h 192"/>
                <a:gd name="T32" fmla="*/ 88 w 241"/>
                <a:gd name="T33" fmla="*/ 173 h 192"/>
                <a:gd name="T34" fmla="*/ 97 w 241"/>
                <a:gd name="T35" fmla="*/ 170 h 192"/>
                <a:gd name="T36" fmla="*/ 111 w 241"/>
                <a:gd name="T37" fmla="*/ 161 h 192"/>
                <a:gd name="T38" fmla="*/ 114 w 241"/>
                <a:gd name="T39" fmla="*/ 158 h 192"/>
                <a:gd name="T40" fmla="*/ 116 w 241"/>
                <a:gd name="T41" fmla="*/ 161 h 192"/>
                <a:gd name="T42" fmla="*/ 140 w 241"/>
                <a:gd name="T43" fmla="*/ 187 h 192"/>
                <a:gd name="T44" fmla="*/ 154 w 241"/>
                <a:gd name="T45" fmla="*/ 192 h 192"/>
                <a:gd name="T46" fmla="*/ 168 w 241"/>
                <a:gd name="T47" fmla="*/ 192 h 192"/>
                <a:gd name="T48" fmla="*/ 215 w 241"/>
                <a:gd name="T49" fmla="*/ 149 h 192"/>
                <a:gd name="T50" fmla="*/ 215 w 241"/>
                <a:gd name="T51" fmla="*/ 149 h 192"/>
                <a:gd name="T52" fmla="*/ 215 w 241"/>
                <a:gd name="T53" fmla="*/ 149 h 192"/>
                <a:gd name="T54" fmla="*/ 241 w 241"/>
                <a:gd name="T55" fmla="*/ 132 h 192"/>
                <a:gd name="T56" fmla="*/ 237 w 241"/>
                <a:gd name="T57" fmla="*/ 116 h 192"/>
                <a:gd name="T58" fmla="*/ 237 w 241"/>
                <a:gd name="T59" fmla="*/ 116 h 192"/>
                <a:gd name="T60" fmla="*/ 225 w 241"/>
                <a:gd name="T61" fmla="*/ 90 h 192"/>
                <a:gd name="T62" fmla="*/ 177 w 241"/>
                <a:gd name="T63" fmla="*/ 7 h 192"/>
                <a:gd name="T64" fmla="*/ 147 w 241"/>
                <a:gd name="T65" fmla="*/ 7 h 192"/>
                <a:gd name="T66" fmla="*/ 137 w 241"/>
                <a:gd name="T67" fmla="*/ 16 h 192"/>
                <a:gd name="T68" fmla="*/ 137 w 241"/>
                <a:gd name="T69" fmla="*/ 16 h 192"/>
                <a:gd name="T70" fmla="*/ 135 w 241"/>
                <a:gd name="T71" fmla="*/ 16 h 192"/>
                <a:gd name="T72" fmla="*/ 123 w 241"/>
                <a:gd name="T73" fmla="*/ 7 h 192"/>
                <a:gd name="T74" fmla="*/ 123 w 241"/>
                <a:gd name="T75" fmla="*/ 7 h 192"/>
                <a:gd name="T76" fmla="*/ 111 w 241"/>
                <a:gd name="T77" fmla="*/ 0 h 192"/>
                <a:gd name="T78" fmla="*/ 107 w 241"/>
                <a:gd name="T79" fmla="*/ 5 h 192"/>
                <a:gd name="T80" fmla="*/ 104 w 241"/>
                <a:gd name="T81" fmla="*/ 5 h 192"/>
                <a:gd name="T82" fmla="*/ 104 w 241"/>
                <a:gd name="T83" fmla="*/ 5 h 192"/>
                <a:gd name="T84" fmla="*/ 85 w 241"/>
                <a:gd name="T85" fmla="*/ 9 h 192"/>
                <a:gd name="T86" fmla="*/ 83 w 241"/>
                <a:gd name="T87" fmla="*/ 12 h 192"/>
                <a:gd name="T88" fmla="*/ 83 w 241"/>
                <a:gd name="T89" fmla="*/ 9 h 192"/>
                <a:gd name="T90" fmla="*/ 71 w 241"/>
                <a:gd name="T91" fmla="*/ 5 h 192"/>
                <a:gd name="T92" fmla="*/ 64 w 241"/>
                <a:gd name="T93" fmla="*/ 12 h 192"/>
                <a:gd name="T94" fmla="*/ 62 w 241"/>
                <a:gd name="T95" fmla="*/ 14 h 192"/>
                <a:gd name="T96" fmla="*/ 62 w 241"/>
                <a:gd name="T97" fmla="*/ 14 h 192"/>
                <a:gd name="T98" fmla="*/ 38 w 241"/>
                <a:gd name="T99" fmla="*/ 14 h 192"/>
                <a:gd name="T100" fmla="*/ 38 w 241"/>
                <a:gd name="T101" fmla="*/ 1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41" h="192">
                  <a:moveTo>
                    <a:pt x="38" y="14"/>
                  </a:moveTo>
                  <a:lnTo>
                    <a:pt x="14" y="40"/>
                  </a:lnTo>
                  <a:lnTo>
                    <a:pt x="2" y="57"/>
                  </a:lnTo>
                  <a:lnTo>
                    <a:pt x="0" y="69"/>
                  </a:lnTo>
                  <a:lnTo>
                    <a:pt x="7" y="85"/>
                  </a:lnTo>
                  <a:lnTo>
                    <a:pt x="24" y="99"/>
                  </a:lnTo>
                  <a:lnTo>
                    <a:pt x="26" y="99"/>
                  </a:lnTo>
                  <a:lnTo>
                    <a:pt x="26" y="99"/>
                  </a:lnTo>
                  <a:lnTo>
                    <a:pt x="31" y="116"/>
                  </a:lnTo>
                  <a:lnTo>
                    <a:pt x="31" y="116"/>
                  </a:lnTo>
                  <a:lnTo>
                    <a:pt x="31" y="118"/>
                  </a:lnTo>
                  <a:lnTo>
                    <a:pt x="31" y="132"/>
                  </a:lnTo>
                  <a:lnTo>
                    <a:pt x="57" y="135"/>
                  </a:lnTo>
                  <a:lnTo>
                    <a:pt x="57" y="135"/>
                  </a:lnTo>
                  <a:lnTo>
                    <a:pt x="57" y="135"/>
                  </a:lnTo>
                  <a:lnTo>
                    <a:pt x="73" y="163"/>
                  </a:lnTo>
                  <a:lnTo>
                    <a:pt x="88" y="173"/>
                  </a:lnTo>
                  <a:lnTo>
                    <a:pt x="97" y="170"/>
                  </a:lnTo>
                  <a:lnTo>
                    <a:pt x="111" y="161"/>
                  </a:lnTo>
                  <a:lnTo>
                    <a:pt x="114" y="158"/>
                  </a:lnTo>
                  <a:lnTo>
                    <a:pt x="116" y="161"/>
                  </a:lnTo>
                  <a:lnTo>
                    <a:pt x="140" y="187"/>
                  </a:lnTo>
                  <a:lnTo>
                    <a:pt x="154" y="192"/>
                  </a:lnTo>
                  <a:lnTo>
                    <a:pt x="168" y="192"/>
                  </a:lnTo>
                  <a:lnTo>
                    <a:pt x="215" y="149"/>
                  </a:lnTo>
                  <a:lnTo>
                    <a:pt x="215" y="149"/>
                  </a:lnTo>
                  <a:lnTo>
                    <a:pt x="215" y="149"/>
                  </a:lnTo>
                  <a:lnTo>
                    <a:pt x="241" y="132"/>
                  </a:lnTo>
                  <a:lnTo>
                    <a:pt x="237" y="116"/>
                  </a:lnTo>
                  <a:lnTo>
                    <a:pt x="237" y="116"/>
                  </a:lnTo>
                  <a:lnTo>
                    <a:pt x="225" y="90"/>
                  </a:lnTo>
                  <a:lnTo>
                    <a:pt x="177" y="7"/>
                  </a:lnTo>
                  <a:lnTo>
                    <a:pt x="147" y="7"/>
                  </a:lnTo>
                  <a:lnTo>
                    <a:pt x="137" y="16"/>
                  </a:lnTo>
                  <a:lnTo>
                    <a:pt x="137" y="16"/>
                  </a:lnTo>
                  <a:lnTo>
                    <a:pt x="135" y="16"/>
                  </a:lnTo>
                  <a:lnTo>
                    <a:pt x="123" y="7"/>
                  </a:lnTo>
                  <a:lnTo>
                    <a:pt x="123" y="7"/>
                  </a:lnTo>
                  <a:lnTo>
                    <a:pt x="111" y="0"/>
                  </a:lnTo>
                  <a:lnTo>
                    <a:pt x="107" y="5"/>
                  </a:lnTo>
                  <a:lnTo>
                    <a:pt x="104" y="5"/>
                  </a:lnTo>
                  <a:lnTo>
                    <a:pt x="104" y="5"/>
                  </a:lnTo>
                  <a:lnTo>
                    <a:pt x="85" y="9"/>
                  </a:lnTo>
                  <a:lnTo>
                    <a:pt x="83" y="12"/>
                  </a:lnTo>
                  <a:lnTo>
                    <a:pt x="83" y="9"/>
                  </a:lnTo>
                  <a:lnTo>
                    <a:pt x="71" y="5"/>
                  </a:lnTo>
                  <a:lnTo>
                    <a:pt x="64" y="12"/>
                  </a:lnTo>
                  <a:lnTo>
                    <a:pt x="62" y="14"/>
                  </a:lnTo>
                  <a:lnTo>
                    <a:pt x="62" y="14"/>
                  </a:lnTo>
                  <a:lnTo>
                    <a:pt x="38" y="14"/>
                  </a:lnTo>
                  <a:lnTo>
                    <a:pt x="38" y="14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69" name="Freeform 53">
              <a:extLst>
                <a:ext uri="{FF2B5EF4-FFF2-40B4-BE49-F238E27FC236}">
                  <a16:creationId xmlns:a16="http://schemas.microsoft.com/office/drawing/2014/main" id="{1460A25C-CAAD-7D4A-A30E-90F58D2A60BF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1501" y="3054290"/>
              <a:ext cx="135928" cy="84776"/>
            </a:xfrm>
            <a:custGeom>
              <a:avLst/>
              <a:gdLst>
                <a:gd name="T0" fmla="*/ 231 w 250"/>
                <a:gd name="T1" fmla="*/ 142 h 156"/>
                <a:gd name="T2" fmla="*/ 238 w 250"/>
                <a:gd name="T3" fmla="*/ 132 h 156"/>
                <a:gd name="T4" fmla="*/ 250 w 250"/>
                <a:gd name="T5" fmla="*/ 118 h 156"/>
                <a:gd name="T6" fmla="*/ 250 w 250"/>
                <a:gd name="T7" fmla="*/ 80 h 156"/>
                <a:gd name="T8" fmla="*/ 231 w 250"/>
                <a:gd name="T9" fmla="*/ 68 h 156"/>
                <a:gd name="T10" fmla="*/ 231 w 250"/>
                <a:gd name="T11" fmla="*/ 68 h 156"/>
                <a:gd name="T12" fmla="*/ 231 w 250"/>
                <a:gd name="T13" fmla="*/ 68 h 156"/>
                <a:gd name="T14" fmla="*/ 217 w 250"/>
                <a:gd name="T15" fmla="*/ 47 h 156"/>
                <a:gd name="T16" fmla="*/ 217 w 250"/>
                <a:gd name="T17" fmla="*/ 47 h 156"/>
                <a:gd name="T18" fmla="*/ 217 w 250"/>
                <a:gd name="T19" fmla="*/ 47 h 156"/>
                <a:gd name="T20" fmla="*/ 215 w 250"/>
                <a:gd name="T21" fmla="*/ 23 h 156"/>
                <a:gd name="T22" fmla="*/ 189 w 250"/>
                <a:gd name="T23" fmla="*/ 40 h 156"/>
                <a:gd name="T24" fmla="*/ 189 w 250"/>
                <a:gd name="T25" fmla="*/ 40 h 156"/>
                <a:gd name="T26" fmla="*/ 189 w 250"/>
                <a:gd name="T27" fmla="*/ 40 h 156"/>
                <a:gd name="T28" fmla="*/ 144 w 250"/>
                <a:gd name="T29" fmla="*/ 45 h 156"/>
                <a:gd name="T30" fmla="*/ 142 w 250"/>
                <a:gd name="T31" fmla="*/ 45 h 156"/>
                <a:gd name="T32" fmla="*/ 142 w 250"/>
                <a:gd name="T33" fmla="*/ 45 h 156"/>
                <a:gd name="T34" fmla="*/ 132 w 250"/>
                <a:gd name="T35" fmla="*/ 33 h 156"/>
                <a:gd name="T36" fmla="*/ 118 w 250"/>
                <a:gd name="T37" fmla="*/ 31 h 156"/>
                <a:gd name="T38" fmla="*/ 106 w 250"/>
                <a:gd name="T39" fmla="*/ 35 h 156"/>
                <a:gd name="T40" fmla="*/ 104 w 250"/>
                <a:gd name="T41" fmla="*/ 38 h 156"/>
                <a:gd name="T42" fmla="*/ 104 w 250"/>
                <a:gd name="T43" fmla="*/ 35 h 156"/>
                <a:gd name="T44" fmla="*/ 94 w 250"/>
                <a:gd name="T45" fmla="*/ 0 h 156"/>
                <a:gd name="T46" fmla="*/ 73 w 250"/>
                <a:gd name="T47" fmla="*/ 0 h 156"/>
                <a:gd name="T48" fmla="*/ 56 w 250"/>
                <a:gd name="T49" fmla="*/ 14 h 156"/>
                <a:gd name="T50" fmla="*/ 56 w 250"/>
                <a:gd name="T51" fmla="*/ 16 h 156"/>
                <a:gd name="T52" fmla="*/ 56 w 250"/>
                <a:gd name="T53" fmla="*/ 16 h 156"/>
                <a:gd name="T54" fmla="*/ 23 w 250"/>
                <a:gd name="T55" fmla="*/ 14 h 156"/>
                <a:gd name="T56" fmla="*/ 9 w 250"/>
                <a:gd name="T57" fmla="*/ 21 h 156"/>
                <a:gd name="T58" fmla="*/ 0 w 250"/>
                <a:gd name="T59" fmla="*/ 38 h 156"/>
                <a:gd name="T60" fmla="*/ 0 w 250"/>
                <a:gd name="T61" fmla="*/ 49 h 156"/>
                <a:gd name="T62" fmla="*/ 9 w 250"/>
                <a:gd name="T63" fmla="*/ 66 h 156"/>
                <a:gd name="T64" fmla="*/ 21 w 250"/>
                <a:gd name="T65" fmla="*/ 73 h 156"/>
                <a:gd name="T66" fmla="*/ 28 w 250"/>
                <a:gd name="T67" fmla="*/ 66 h 156"/>
                <a:gd name="T68" fmla="*/ 28 w 250"/>
                <a:gd name="T69" fmla="*/ 66 h 156"/>
                <a:gd name="T70" fmla="*/ 30 w 250"/>
                <a:gd name="T71" fmla="*/ 66 h 156"/>
                <a:gd name="T72" fmla="*/ 47 w 250"/>
                <a:gd name="T73" fmla="*/ 66 h 156"/>
                <a:gd name="T74" fmla="*/ 49 w 250"/>
                <a:gd name="T75" fmla="*/ 66 h 156"/>
                <a:gd name="T76" fmla="*/ 49 w 250"/>
                <a:gd name="T77" fmla="*/ 68 h 156"/>
                <a:gd name="T78" fmla="*/ 52 w 250"/>
                <a:gd name="T79" fmla="*/ 83 h 156"/>
                <a:gd name="T80" fmla="*/ 52 w 250"/>
                <a:gd name="T81" fmla="*/ 85 h 156"/>
                <a:gd name="T82" fmla="*/ 52 w 250"/>
                <a:gd name="T83" fmla="*/ 85 h 156"/>
                <a:gd name="T84" fmla="*/ 38 w 250"/>
                <a:gd name="T85" fmla="*/ 92 h 156"/>
                <a:gd name="T86" fmla="*/ 28 w 250"/>
                <a:gd name="T87" fmla="*/ 102 h 156"/>
                <a:gd name="T88" fmla="*/ 28 w 250"/>
                <a:gd name="T89" fmla="*/ 111 h 156"/>
                <a:gd name="T90" fmla="*/ 35 w 250"/>
                <a:gd name="T91" fmla="*/ 123 h 156"/>
                <a:gd name="T92" fmla="*/ 99 w 250"/>
                <a:gd name="T93" fmla="*/ 156 h 156"/>
                <a:gd name="T94" fmla="*/ 139 w 250"/>
                <a:gd name="T95" fmla="*/ 132 h 156"/>
                <a:gd name="T96" fmla="*/ 139 w 250"/>
                <a:gd name="T97" fmla="*/ 132 h 156"/>
                <a:gd name="T98" fmla="*/ 139 w 250"/>
                <a:gd name="T99" fmla="*/ 132 h 156"/>
                <a:gd name="T100" fmla="*/ 151 w 250"/>
                <a:gd name="T101" fmla="*/ 135 h 156"/>
                <a:gd name="T102" fmla="*/ 151 w 250"/>
                <a:gd name="T103" fmla="*/ 137 h 156"/>
                <a:gd name="T104" fmla="*/ 151 w 250"/>
                <a:gd name="T105" fmla="*/ 137 h 156"/>
                <a:gd name="T106" fmla="*/ 182 w 250"/>
                <a:gd name="T107" fmla="*/ 156 h 156"/>
                <a:gd name="T108" fmla="*/ 191 w 250"/>
                <a:gd name="T109" fmla="*/ 144 h 156"/>
                <a:gd name="T110" fmla="*/ 191 w 250"/>
                <a:gd name="T111" fmla="*/ 144 h 156"/>
                <a:gd name="T112" fmla="*/ 194 w 250"/>
                <a:gd name="T113" fmla="*/ 144 h 156"/>
                <a:gd name="T114" fmla="*/ 231 w 250"/>
                <a:gd name="T115" fmla="*/ 142 h 156"/>
                <a:gd name="T116" fmla="*/ 231 w 250"/>
                <a:gd name="T117" fmla="*/ 14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0" h="156">
                  <a:moveTo>
                    <a:pt x="231" y="142"/>
                  </a:moveTo>
                  <a:lnTo>
                    <a:pt x="238" y="132"/>
                  </a:lnTo>
                  <a:lnTo>
                    <a:pt x="250" y="118"/>
                  </a:lnTo>
                  <a:lnTo>
                    <a:pt x="250" y="80"/>
                  </a:lnTo>
                  <a:lnTo>
                    <a:pt x="231" y="68"/>
                  </a:lnTo>
                  <a:lnTo>
                    <a:pt x="231" y="68"/>
                  </a:lnTo>
                  <a:lnTo>
                    <a:pt x="231" y="68"/>
                  </a:lnTo>
                  <a:lnTo>
                    <a:pt x="217" y="47"/>
                  </a:lnTo>
                  <a:lnTo>
                    <a:pt x="217" y="47"/>
                  </a:lnTo>
                  <a:lnTo>
                    <a:pt x="217" y="47"/>
                  </a:lnTo>
                  <a:lnTo>
                    <a:pt x="215" y="23"/>
                  </a:lnTo>
                  <a:lnTo>
                    <a:pt x="189" y="40"/>
                  </a:lnTo>
                  <a:lnTo>
                    <a:pt x="189" y="40"/>
                  </a:lnTo>
                  <a:lnTo>
                    <a:pt x="189" y="40"/>
                  </a:lnTo>
                  <a:lnTo>
                    <a:pt x="144" y="45"/>
                  </a:lnTo>
                  <a:lnTo>
                    <a:pt x="142" y="45"/>
                  </a:lnTo>
                  <a:lnTo>
                    <a:pt x="142" y="45"/>
                  </a:lnTo>
                  <a:lnTo>
                    <a:pt x="132" y="33"/>
                  </a:lnTo>
                  <a:lnTo>
                    <a:pt x="118" y="31"/>
                  </a:lnTo>
                  <a:lnTo>
                    <a:pt x="106" y="35"/>
                  </a:lnTo>
                  <a:lnTo>
                    <a:pt x="104" y="38"/>
                  </a:lnTo>
                  <a:lnTo>
                    <a:pt x="104" y="35"/>
                  </a:lnTo>
                  <a:lnTo>
                    <a:pt x="94" y="0"/>
                  </a:lnTo>
                  <a:lnTo>
                    <a:pt x="73" y="0"/>
                  </a:lnTo>
                  <a:lnTo>
                    <a:pt x="56" y="14"/>
                  </a:lnTo>
                  <a:lnTo>
                    <a:pt x="56" y="16"/>
                  </a:lnTo>
                  <a:lnTo>
                    <a:pt x="56" y="16"/>
                  </a:lnTo>
                  <a:lnTo>
                    <a:pt x="23" y="14"/>
                  </a:lnTo>
                  <a:lnTo>
                    <a:pt x="9" y="21"/>
                  </a:lnTo>
                  <a:lnTo>
                    <a:pt x="0" y="38"/>
                  </a:lnTo>
                  <a:lnTo>
                    <a:pt x="0" y="49"/>
                  </a:lnTo>
                  <a:lnTo>
                    <a:pt x="9" y="66"/>
                  </a:lnTo>
                  <a:lnTo>
                    <a:pt x="21" y="73"/>
                  </a:lnTo>
                  <a:lnTo>
                    <a:pt x="28" y="66"/>
                  </a:lnTo>
                  <a:lnTo>
                    <a:pt x="28" y="66"/>
                  </a:lnTo>
                  <a:lnTo>
                    <a:pt x="30" y="66"/>
                  </a:lnTo>
                  <a:lnTo>
                    <a:pt x="47" y="66"/>
                  </a:lnTo>
                  <a:lnTo>
                    <a:pt x="49" y="66"/>
                  </a:lnTo>
                  <a:lnTo>
                    <a:pt x="49" y="68"/>
                  </a:lnTo>
                  <a:lnTo>
                    <a:pt x="52" y="83"/>
                  </a:lnTo>
                  <a:lnTo>
                    <a:pt x="52" y="85"/>
                  </a:lnTo>
                  <a:lnTo>
                    <a:pt x="52" y="85"/>
                  </a:lnTo>
                  <a:lnTo>
                    <a:pt x="38" y="92"/>
                  </a:lnTo>
                  <a:lnTo>
                    <a:pt x="28" y="102"/>
                  </a:lnTo>
                  <a:lnTo>
                    <a:pt x="28" y="111"/>
                  </a:lnTo>
                  <a:lnTo>
                    <a:pt x="35" y="123"/>
                  </a:lnTo>
                  <a:lnTo>
                    <a:pt x="99" y="156"/>
                  </a:lnTo>
                  <a:lnTo>
                    <a:pt x="139" y="132"/>
                  </a:lnTo>
                  <a:lnTo>
                    <a:pt x="139" y="132"/>
                  </a:lnTo>
                  <a:lnTo>
                    <a:pt x="139" y="132"/>
                  </a:lnTo>
                  <a:lnTo>
                    <a:pt x="151" y="135"/>
                  </a:lnTo>
                  <a:lnTo>
                    <a:pt x="151" y="137"/>
                  </a:lnTo>
                  <a:lnTo>
                    <a:pt x="151" y="137"/>
                  </a:lnTo>
                  <a:lnTo>
                    <a:pt x="182" y="156"/>
                  </a:lnTo>
                  <a:lnTo>
                    <a:pt x="191" y="144"/>
                  </a:lnTo>
                  <a:lnTo>
                    <a:pt x="191" y="144"/>
                  </a:lnTo>
                  <a:lnTo>
                    <a:pt x="194" y="144"/>
                  </a:lnTo>
                  <a:lnTo>
                    <a:pt x="231" y="142"/>
                  </a:lnTo>
                  <a:lnTo>
                    <a:pt x="231" y="14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70" name="Freeform 54">
              <a:extLst>
                <a:ext uri="{FF2B5EF4-FFF2-40B4-BE49-F238E27FC236}">
                  <a16:creationId xmlns:a16="http://schemas.microsoft.com/office/drawing/2014/main" id="{98FE9F24-1398-E94E-8BD4-0AB2DE85AB0B}"/>
                </a:ext>
              </a:extLst>
            </p:cNvPr>
            <p:cNvSpPr>
              <a:spLocks/>
            </p:cNvSpPr>
            <p:nvPr/>
          </p:nvSpPr>
          <p:spPr bwMode="auto">
            <a:xfrm>
              <a:off x="7939487" y="3033640"/>
              <a:ext cx="114723" cy="150532"/>
            </a:xfrm>
            <a:custGeom>
              <a:avLst/>
              <a:gdLst>
                <a:gd name="T0" fmla="*/ 5 w 211"/>
                <a:gd name="T1" fmla="*/ 83 h 277"/>
                <a:gd name="T2" fmla="*/ 36 w 211"/>
                <a:gd name="T3" fmla="*/ 113 h 277"/>
                <a:gd name="T4" fmla="*/ 38 w 211"/>
                <a:gd name="T5" fmla="*/ 116 h 277"/>
                <a:gd name="T6" fmla="*/ 38 w 211"/>
                <a:gd name="T7" fmla="*/ 156 h 277"/>
                <a:gd name="T8" fmla="*/ 26 w 211"/>
                <a:gd name="T9" fmla="*/ 175 h 277"/>
                <a:gd name="T10" fmla="*/ 19 w 211"/>
                <a:gd name="T11" fmla="*/ 182 h 277"/>
                <a:gd name="T12" fmla="*/ 45 w 211"/>
                <a:gd name="T13" fmla="*/ 211 h 277"/>
                <a:gd name="T14" fmla="*/ 45 w 211"/>
                <a:gd name="T15" fmla="*/ 211 h 277"/>
                <a:gd name="T16" fmla="*/ 47 w 211"/>
                <a:gd name="T17" fmla="*/ 246 h 277"/>
                <a:gd name="T18" fmla="*/ 33 w 211"/>
                <a:gd name="T19" fmla="*/ 260 h 277"/>
                <a:gd name="T20" fmla="*/ 55 w 211"/>
                <a:gd name="T21" fmla="*/ 274 h 277"/>
                <a:gd name="T22" fmla="*/ 64 w 211"/>
                <a:gd name="T23" fmla="*/ 265 h 277"/>
                <a:gd name="T24" fmla="*/ 76 w 211"/>
                <a:gd name="T25" fmla="*/ 270 h 277"/>
                <a:gd name="T26" fmla="*/ 102 w 211"/>
                <a:gd name="T27" fmla="*/ 260 h 277"/>
                <a:gd name="T28" fmla="*/ 107 w 211"/>
                <a:gd name="T29" fmla="*/ 260 h 277"/>
                <a:gd name="T30" fmla="*/ 118 w 211"/>
                <a:gd name="T31" fmla="*/ 270 h 277"/>
                <a:gd name="T32" fmla="*/ 137 w 211"/>
                <a:gd name="T33" fmla="*/ 267 h 277"/>
                <a:gd name="T34" fmla="*/ 140 w 211"/>
                <a:gd name="T35" fmla="*/ 267 h 277"/>
                <a:gd name="T36" fmla="*/ 182 w 211"/>
                <a:gd name="T37" fmla="*/ 251 h 277"/>
                <a:gd name="T38" fmla="*/ 182 w 211"/>
                <a:gd name="T39" fmla="*/ 222 h 277"/>
                <a:gd name="T40" fmla="*/ 182 w 211"/>
                <a:gd name="T41" fmla="*/ 222 h 277"/>
                <a:gd name="T42" fmla="*/ 168 w 211"/>
                <a:gd name="T43" fmla="*/ 203 h 277"/>
                <a:gd name="T44" fmla="*/ 156 w 211"/>
                <a:gd name="T45" fmla="*/ 170 h 277"/>
                <a:gd name="T46" fmla="*/ 156 w 211"/>
                <a:gd name="T47" fmla="*/ 168 h 277"/>
                <a:gd name="T48" fmla="*/ 166 w 211"/>
                <a:gd name="T49" fmla="*/ 144 h 277"/>
                <a:gd name="T50" fmla="*/ 192 w 211"/>
                <a:gd name="T51" fmla="*/ 113 h 277"/>
                <a:gd name="T52" fmla="*/ 192 w 211"/>
                <a:gd name="T53" fmla="*/ 113 h 277"/>
                <a:gd name="T54" fmla="*/ 211 w 211"/>
                <a:gd name="T55" fmla="*/ 83 h 277"/>
                <a:gd name="T56" fmla="*/ 142 w 211"/>
                <a:gd name="T57" fmla="*/ 59 h 277"/>
                <a:gd name="T58" fmla="*/ 142 w 211"/>
                <a:gd name="T59" fmla="*/ 59 h 277"/>
                <a:gd name="T60" fmla="*/ 88 w 211"/>
                <a:gd name="T61" fmla="*/ 24 h 277"/>
                <a:gd name="T62" fmla="*/ 90 w 211"/>
                <a:gd name="T63" fmla="*/ 2 h 277"/>
                <a:gd name="T64" fmla="*/ 78 w 211"/>
                <a:gd name="T65" fmla="*/ 5 h 277"/>
                <a:gd name="T66" fmla="*/ 76 w 211"/>
                <a:gd name="T67" fmla="*/ 7 h 277"/>
                <a:gd name="T68" fmla="*/ 31 w 211"/>
                <a:gd name="T69" fmla="*/ 16 h 277"/>
                <a:gd name="T70" fmla="*/ 31 w 211"/>
                <a:gd name="T71" fmla="*/ 16 h 277"/>
                <a:gd name="T72" fmla="*/ 0 w 211"/>
                <a:gd name="T73" fmla="*/ 59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11" h="277">
                  <a:moveTo>
                    <a:pt x="0" y="59"/>
                  </a:moveTo>
                  <a:lnTo>
                    <a:pt x="5" y="83"/>
                  </a:lnTo>
                  <a:lnTo>
                    <a:pt x="17" y="104"/>
                  </a:lnTo>
                  <a:lnTo>
                    <a:pt x="36" y="113"/>
                  </a:lnTo>
                  <a:lnTo>
                    <a:pt x="38" y="113"/>
                  </a:lnTo>
                  <a:lnTo>
                    <a:pt x="38" y="116"/>
                  </a:lnTo>
                  <a:lnTo>
                    <a:pt x="38" y="156"/>
                  </a:lnTo>
                  <a:lnTo>
                    <a:pt x="38" y="156"/>
                  </a:lnTo>
                  <a:lnTo>
                    <a:pt x="38" y="156"/>
                  </a:lnTo>
                  <a:lnTo>
                    <a:pt x="26" y="175"/>
                  </a:lnTo>
                  <a:lnTo>
                    <a:pt x="26" y="175"/>
                  </a:lnTo>
                  <a:lnTo>
                    <a:pt x="19" y="182"/>
                  </a:lnTo>
                  <a:lnTo>
                    <a:pt x="26" y="199"/>
                  </a:lnTo>
                  <a:lnTo>
                    <a:pt x="45" y="211"/>
                  </a:lnTo>
                  <a:lnTo>
                    <a:pt x="45" y="211"/>
                  </a:lnTo>
                  <a:lnTo>
                    <a:pt x="45" y="211"/>
                  </a:lnTo>
                  <a:lnTo>
                    <a:pt x="47" y="244"/>
                  </a:lnTo>
                  <a:lnTo>
                    <a:pt x="47" y="246"/>
                  </a:lnTo>
                  <a:lnTo>
                    <a:pt x="47" y="246"/>
                  </a:lnTo>
                  <a:lnTo>
                    <a:pt x="33" y="260"/>
                  </a:lnTo>
                  <a:lnTo>
                    <a:pt x="33" y="274"/>
                  </a:lnTo>
                  <a:lnTo>
                    <a:pt x="55" y="274"/>
                  </a:lnTo>
                  <a:lnTo>
                    <a:pt x="62" y="265"/>
                  </a:lnTo>
                  <a:lnTo>
                    <a:pt x="64" y="265"/>
                  </a:lnTo>
                  <a:lnTo>
                    <a:pt x="64" y="265"/>
                  </a:lnTo>
                  <a:lnTo>
                    <a:pt x="76" y="270"/>
                  </a:lnTo>
                  <a:lnTo>
                    <a:pt x="97" y="265"/>
                  </a:lnTo>
                  <a:lnTo>
                    <a:pt x="102" y="260"/>
                  </a:lnTo>
                  <a:lnTo>
                    <a:pt x="104" y="260"/>
                  </a:lnTo>
                  <a:lnTo>
                    <a:pt x="107" y="260"/>
                  </a:lnTo>
                  <a:lnTo>
                    <a:pt x="118" y="270"/>
                  </a:lnTo>
                  <a:lnTo>
                    <a:pt x="118" y="270"/>
                  </a:lnTo>
                  <a:lnTo>
                    <a:pt x="128" y="277"/>
                  </a:lnTo>
                  <a:lnTo>
                    <a:pt x="137" y="267"/>
                  </a:lnTo>
                  <a:lnTo>
                    <a:pt x="140" y="267"/>
                  </a:lnTo>
                  <a:lnTo>
                    <a:pt x="140" y="267"/>
                  </a:lnTo>
                  <a:lnTo>
                    <a:pt x="170" y="267"/>
                  </a:lnTo>
                  <a:lnTo>
                    <a:pt x="182" y="251"/>
                  </a:lnTo>
                  <a:lnTo>
                    <a:pt x="189" y="229"/>
                  </a:lnTo>
                  <a:lnTo>
                    <a:pt x="182" y="222"/>
                  </a:lnTo>
                  <a:lnTo>
                    <a:pt x="182" y="222"/>
                  </a:lnTo>
                  <a:lnTo>
                    <a:pt x="182" y="222"/>
                  </a:lnTo>
                  <a:lnTo>
                    <a:pt x="168" y="203"/>
                  </a:lnTo>
                  <a:lnTo>
                    <a:pt x="168" y="203"/>
                  </a:lnTo>
                  <a:lnTo>
                    <a:pt x="168" y="203"/>
                  </a:lnTo>
                  <a:lnTo>
                    <a:pt x="156" y="170"/>
                  </a:lnTo>
                  <a:lnTo>
                    <a:pt x="156" y="168"/>
                  </a:lnTo>
                  <a:lnTo>
                    <a:pt x="156" y="168"/>
                  </a:lnTo>
                  <a:lnTo>
                    <a:pt x="166" y="144"/>
                  </a:lnTo>
                  <a:lnTo>
                    <a:pt x="166" y="144"/>
                  </a:lnTo>
                  <a:lnTo>
                    <a:pt x="166" y="144"/>
                  </a:lnTo>
                  <a:lnTo>
                    <a:pt x="192" y="113"/>
                  </a:lnTo>
                  <a:lnTo>
                    <a:pt x="192" y="113"/>
                  </a:lnTo>
                  <a:lnTo>
                    <a:pt x="192" y="113"/>
                  </a:lnTo>
                  <a:lnTo>
                    <a:pt x="206" y="99"/>
                  </a:lnTo>
                  <a:lnTo>
                    <a:pt x="211" y="83"/>
                  </a:lnTo>
                  <a:lnTo>
                    <a:pt x="189" y="59"/>
                  </a:lnTo>
                  <a:lnTo>
                    <a:pt x="142" y="59"/>
                  </a:lnTo>
                  <a:lnTo>
                    <a:pt x="142" y="59"/>
                  </a:lnTo>
                  <a:lnTo>
                    <a:pt x="142" y="59"/>
                  </a:lnTo>
                  <a:lnTo>
                    <a:pt x="88" y="26"/>
                  </a:lnTo>
                  <a:lnTo>
                    <a:pt x="88" y="24"/>
                  </a:lnTo>
                  <a:lnTo>
                    <a:pt x="88" y="24"/>
                  </a:lnTo>
                  <a:lnTo>
                    <a:pt x="90" y="2"/>
                  </a:lnTo>
                  <a:lnTo>
                    <a:pt x="83" y="0"/>
                  </a:lnTo>
                  <a:lnTo>
                    <a:pt x="78" y="5"/>
                  </a:lnTo>
                  <a:lnTo>
                    <a:pt x="76" y="7"/>
                  </a:lnTo>
                  <a:lnTo>
                    <a:pt x="76" y="7"/>
                  </a:lnTo>
                  <a:lnTo>
                    <a:pt x="31" y="12"/>
                  </a:lnTo>
                  <a:lnTo>
                    <a:pt x="31" y="16"/>
                  </a:lnTo>
                  <a:lnTo>
                    <a:pt x="31" y="16"/>
                  </a:lnTo>
                  <a:lnTo>
                    <a:pt x="31" y="16"/>
                  </a:lnTo>
                  <a:lnTo>
                    <a:pt x="0" y="59"/>
                  </a:lnTo>
                  <a:lnTo>
                    <a:pt x="0" y="5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71" name="Freeform 55">
              <a:extLst>
                <a:ext uri="{FF2B5EF4-FFF2-40B4-BE49-F238E27FC236}">
                  <a16:creationId xmlns:a16="http://schemas.microsoft.com/office/drawing/2014/main" id="{D58BC5DE-41FA-BE4E-9A8D-076B25F7D22F}"/>
                </a:ext>
              </a:extLst>
            </p:cNvPr>
            <p:cNvSpPr>
              <a:spLocks/>
            </p:cNvSpPr>
            <p:nvPr/>
          </p:nvSpPr>
          <p:spPr bwMode="auto">
            <a:xfrm>
              <a:off x="8027024" y="3091246"/>
              <a:ext cx="98956" cy="132599"/>
            </a:xfrm>
            <a:custGeom>
              <a:avLst/>
              <a:gdLst>
                <a:gd name="T0" fmla="*/ 45 w 182"/>
                <a:gd name="T1" fmla="*/ 0 h 244"/>
                <a:gd name="T2" fmla="*/ 33 w 182"/>
                <a:gd name="T3" fmla="*/ 12 h 244"/>
                <a:gd name="T4" fmla="*/ 7 w 182"/>
                <a:gd name="T5" fmla="*/ 41 h 244"/>
                <a:gd name="T6" fmla="*/ 0 w 182"/>
                <a:gd name="T7" fmla="*/ 62 h 244"/>
                <a:gd name="T8" fmla="*/ 12 w 182"/>
                <a:gd name="T9" fmla="*/ 95 h 244"/>
                <a:gd name="T10" fmla="*/ 24 w 182"/>
                <a:gd name="T11" fmla="*/ 112 h 244"/>
                <a:gd name="T12" fmla="*/ 33 w 182"/>
                <a:gd name="T13" fmla="*/ 121 h 244"/>
                <a:gd name="T14" fmla="*/ 33 w 182"/>
                <a:gd name="T15" fmla="*/ 121 h 244"/>
                <a:gd name="T16" fmla="*/ 33 w 182"/>
                <a:gd name="T17" fmla="*/ 123 h 244"/>
                <a:gd name="T18" fmla="*/ 26 w 182"/>
                <a:gd name="T19" fmla="*/ 147 h 244"/>
                <a:gd name="T20" fmla="*/ 26 w 182"/>
                <a:gd name="T21" fmla="*/ 147 h 244"/>
                <a:gd name="T22" fmla="*/ 26 w 182"/>
                <a:gd name="T23" fmla="*/ 147 h 244"/>
                <a:gd name="T24" fmla="*/ 14 w 182"/>
                <a:gd name="T25" fmla="*/ 164 h 244"/>
                <a:gd name="T26" fmla="*/ 61 w 182"/>
                <a:gd name="T27" fmla="*/ 244 h 244"/>
                <a:gd name="T28" fmla="*/ 95 w 182"/>
                <a:gd name="T29" fmla="*/ 225 h 244"/>
                <a:gd name="T30" fmla="*/ 95 w 182"/>
                <a:gd name="T31" fmla="*/ 225 h 244"/>
                <a:gd name="T32" fmla="*/ 95 w 182"/>
                <a:gd name="T33" fmla="*/ 225 h 244"/>
                <a:gd name="T34" fmla="*/ 137 w 182"/>
                <a:gd name="T35" fmla="*/ 223 h 244"/>
                <a:gd name="T36" fmla="*/ 182 w 182"/>
                <a:gd name="T37" fmla="*/ 194 h 244"/>
                <a:gd name="T38" fmla="*/ 173 w 182"/>
                <a:gd name="T39" fmla="*/ 168 h 244"/>
                <a:gd name="T40" fmla="*/ 128 w 182"/>
                <a:gd name="T41" fmla="*/ 112 h 244"/>
                <a:gd name="T42" fmla="*/ 106 w 182"/>
                <a:gd name="T43" fmla="*/ 100 h 244"/>
                <a:gd name="T44" fmla="*/ 104 w 182"/>
                <a:gd name="T45" fmla="*/ 100 h 244"/>
                <a:gd name="T46" fmla="*/ 104 w 182"/>
                <a:gd name="T47" fmla="*/ 100 h 244"/>
                <a:gd name="T48" fmla="*/ 87 w 182"/>
                <a:gd name="T49" fmla="*/ 81 h 244"/>
                <a:gd name="T50" fmla="*/ 87 w 182"/>
                <a:gd name="T51" fmla="*/ 81 h 244"/>
                <a:gd name="T52" fmla="*/ 87 w 182"/>
                <a:gd name="T53" fmla="*/ 78 h 244"/>
                <a:gd name="T54" fmla="*/ 99 w 182"/>
                <a:gd name="T55" fmla="*/ 62 h 244"/>
                <a:gd name="T56" fmla="*/ 106 w 182"/>
                <a:gd name="T57" fmla="*/ 41 h 244"/>
                <a:gd name="T58" fmla="*/ 95 w 182"/>
                <a:gd name="T59" fmla="*/ 31 h 244"/>
                <a:gd name="T60" fmla="*/ 73 w 182"/>
                <a:gd name="T61" fmla="*/ 50 h 244"/>
                <a:gd name="T62" fmla="*/ 71 w 182"/>
                <a:gd name="T63" fmla="*/ 50 h 244"/>
                <a:gd name="T64" fmla="*/ 69 w 182"/>
                <a:gd name="T65" fmla="*/ 48 h 244"/>
                <a:gd name="T66" fmla="*/ 47 w 182"/>
                <a:gd name="T67" fmla="*/ 26 h 244"/>
                <a:gd name="T68" fmla="*/ 47 w 182"/>
                <a:gd name="T69" fmla="*/ 26 h 244"/>
                <a:gd name="T70" fmla="*/ 47 w 182"/>
                <a:gd name="T71" fmla="*/ 24 h 244"/>
                <a:gd name="T72" fmla="*/ 45 w 182"/>
                <a:gd name="T73" fmla="*/ 0 h 244"/>
                <a:gd name="T74" fmla="*/ 45 w 182"/>
                <a:gd name="T75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82" h="244">
                  <a:moveTo>
                    <a:pt x="45" y="0"/>
                  </a:moveTo>
                  <a:lnTo>
                    <a:pt x="33" y="12"/>
                  </a:lnTo>
                  <a:lnTo>
                    <a:pt x="7" y="41"/>
                  </a:lnTo>
                  <a:lnTo>
                    <a:pt x="0" y="62"/>
                  </a:lnTo>
                  <a:lnTo>
                    <a:pt x="12" y="95"/>
                  </a:lnTo>
                  <a:lnTo>
                    <a:pt x="24" y="112"/>
                  </a:lnTo>
                  <a:lnTo>
                    <a:pt x="33" y="121"/>
                  </a:lnTo>
                  <a:lnTo>
                    <a:pt x="33" y="121"/>
                  </a:lnTo>
                  <a:lnTo>
                    <a:pt x="33" y="123"/>
                  </a:lnTo>
                  <a:lnTo>
                    <a:pt x="26" y="147"/>
                  </a:lnTo>
                  <a:lnTo>
                    <a:pt x="26" y="147"/>
                  </a:lnTo>
                  <a:lnTo>
                    <a:pt x="26" y="147"/>
                  </a:lnTo>
                  <a:lnTo>
                    <a:pt x="14" y="164"/>
                  </a:lnTo>
                  <a:lnTo>
                    <a:pt x="61" y="244"/>
                  </a:lnTo>
                  <a:lnTo>
                    <a:pt x="95" y="225"/>
                  </a:lnTo>
                  <a:lnTo>
                    <a:pt x="95" y="225"/>
                  </a:lnTo>
                  <a:lnTo>
                    <a:pt x="95" y="225"/>
                  </a:lnTo>
                  <a:lnTo>
                    <a:pt x="137" y="223"/>
                  </a:lnTo>
                  <a:lnTo>
                    <a:pt x="182" y="194"/>
                  </a:lnTo>
                  <a:lnTo>
                    <a:pt x="173" y="168"/>
                  </a:lnTo>
                  <a:lnTo>
                    <a:pt x="128" y="112"/>
                  </a:lnTo>
                  <a:lnTo>
                    <a:pt x="106" y="100"/>
                  </a:lnTo>
                  <a:lnTo>
                    <a:pt x="104" y="100"/>
                  </a:lnTo>
                  <a:lnTo>
                    <a:pt x="104" y="100"/>
                  </a:lnTo>
                  <a:lnTo>
                    <a:pt x="87" y="81"/>
                  </a:lnTo>
                  <a:lnTo>
                    <a:pt x="87" y="81"/>
                  </a:lnTo>
                  <a:lnTo>
                    <a:pt x="87" y="78"/>
                  </a:lnTo>
                  <a:lnTo>
                    <a:pt x="99" y="62"/>
                  </a:lnTo>
                  <a:lnTo>
                    <a:pt x="106" y="41"/>
                  </a:lnTo>
                  <a:lnTo>
                    <a:pt x="95" y="31"/>
                  </a:lnTo>
                  <a:lnTo>
                    <a:pt x="73" y="50"/>
                  </a:lnTo>
                  <a:lnTo>
                    <a:pt x="71" y="50"/>
                  </a:lnTo>
                  <a:lnTo>
                    <a:pt x="69" y="48"/>
                  </a:lnTo>
                  <a:lnTo>
                    <a:pt x="47" y="26"/>
                  </a:lnTo>
                  <a:lnTo>
                    <a:pt x="47" y="26"/>
                  </a:lnTo>
                  <a:lnTo>
                    <a:pt x="47" y="24"/>
                  </a:lnTo>
                  <a:lnTo>
                    <a:pt x="45" y="0"/>
                  </a:lnTo>
                  <a:lnTo>
                    <a:pt x="45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72" name="Freeform 56">
              <a:extLst>
                <a:ext uri="{FF2B5EF4-FFF2-40B4-BE49-F238E27FC236}">
                  <a16:creationId xmlns:a16="http://schemas.microsoft.com/office/drawing/2014/main" id="{8C1BB19D-2B44-0C48-976B-BEABD3B6B13A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7046" y="3108092"/>
              <a:ext cx="100587" cy="88581"/>
            </a:xfrm>
            <a:custGeom>
              <a:avLst/>
              <a:gdLst>
                <a:gd name="T0" fmla="*/ 14 w 185"/>
                <a:gd name="T1" fmla="*/ 5 h 163"/>
                <a:gd name="T2" fmla="*/ 17 w 185"/>
                <a:gd name="T3" fmla="*/ 7 h 163"/>
                <a:gd name="T4" fmla="*/ 19 w 185"/>
                <a:gd name="T5" fmla="*/ 10 h 163"/>
                <a:gd name="T6" fmla="*/ 19 w 185"/>
                <a:gd name="T7" fmla="*/ 10 h 163"/>
                <a:gd name="T8" fmla="*/ 12 w 185"/>
                <a:gd name="T9" fmla="*/ 33 h 163"/>
                <a:gd name="T10" fmla="*/ 12 w 185"/>
                <a:gd name="T11" fmla="*/ 33 h 163"/>
                <a:gd name="T12" fmla="*/ 12 w 185"/>
                <a:gd name="T13" fmla="*/ 33 h 163"/>
                <a:gd name="T14" fmla="*/ 0 w 185"/>
                <a:gd name="T15" fmla="*/ 50 h 163"/>
                <a:gd name="T16" fmla="*/ 17 w 185"/>
                <a:gd name="T17" fmla="*/ 66 h 163"/>
                <a:gd name="T18" fmla="*/ 38 w 185"/>
                <a:gd name="T19" fmla="*/ 76 h 163"/>
                <a:gd name="T20" fmla="*/ 38 w 185"/>
                <a:gd name="T21" fmla="*/ 76 h 163"/>
                <a:gd name="T22" fmla="*/ 38 w 185"/>
                <a:gd name="T23" fmla="*/ 76 h 163"/>
                <a:gd name="T24" fmla="*/ 85 w 185"/>
                <a:gd name="T25" fmla="*/ 135 h 163"/>
                <a:gd name="T26" fmla="*/ 85 w 185"/>
                <a:gd name="T27" fmla="*/ 135 h 163"/>
                <a:gd name="T28" fmla="*/ 85 w 185"/>
                <a:gd name="T29" fmla="*/ 135 h 163"/>
                <a:gd name="T30" fmla="*/ 95 w 185"/>
                <a:gd name="T31" fmla="*/ 163 h 163"/>
                <a:gd name="T32" fmla="*/ 109 w 185"/>
                <a:gd name="T33" fmla="*/ 159 h 163"/>
                <a:gd name="T34" fmla="*/ 121 w 185"/>
                <a:gd name="T35" fmla="*/ 144 h 163"/>
                <a:gd name="T36" fmla="*/ 121 w 185"/>
                <a:gd name="T37" fmla="*/ 142 h 163"/>
                <a:gd name="T38" fmla="*/ 123 w 185"/>
                <a:gd name="T39" fmla="*/ 142 h 163"/>
                <a:gd name="T40" fmla="*/ 149 w 185"/>
                <a:gd name="T41" fmla="*/ 140 h 163"/>
                <a:gd name="T42" fmla="*/ 152 w 185"/>
                <a:gd name="T43" fmla="*/ 140 h 163"/>
                <a:gd name="T44" fmla="*/ 152 w 185"/>
                <a:gd name="T45" fmla="*/ 142 h 163"/>
                <a:gd name="T46" fmla="*/ 163 w 185"/>
                <a:gd name="T47" fmla="*/ 152 h 163"/>
                <a:gd name="T48" fmla="*/ 180 w 185"/>
                <a:gd name="T49" fmla="*/ 142 h 163"/>
                <a:gd name="T50" fmla="*/ 185 w 185"/>
                <a:gd name="T51" fmla="*/ 81 h 163"/>
                <a:gd name="T52" fmla="*/ 156 w 185"/>
                <a:gd name="T53" fmla="*/ 66 h 163"/>
                <a:gd name="T54" fmla="*/ 156 w 185"/>
                <a:gd name="T55" fmla="*/ 66 h 163"/>
                <a:gd name="T56" fmla="*/ 156 w 185"/>
                <a:gd name="T57" fmla="*/ 64 h 163"/>
                <a:gd name="T58" fmla="*/ 154 w 185"/>
                <a:gd name="T59" fmla="*/ 40 h 163"/>
                <a:gd name="T60" fmla="*/ 142 w 185"/>
                <a:gd name="T61" fmla="*/ 29 h 163"/>
                <a:gd name="T62" fmla="*/ 123 w 185"/>
                <a:gd name="T63" fmla="*/ 36 h 163"/>
                <a:gd name="T64" fmla="*/ 121 w 185"/>
                <a:gd name="T65" fmla="*/ 36 h 163"/>
                <a:gd name="T66" fmla="*/ 121 w 185"/>
                <a:gd name="T67" fmla="*/ 36 h 163"/>
                <a:gd name="T68" fmla="*/ 55 w 185"/>
                <a:gd name="T69" fmla="*/ 0 h 163"/>
                <a:gd name="T70" fmla="*/ 14 w 185"/>
                <a:gd name="T71" fmla="*/ 5 h 163"/>
                <a:gd name="T72" fmla="*/ 14 w 185"/>
                <a:gd name="T73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85" h="163">
                  <a:moveTo>
                    <a:pt x="14" y="5"/>
                  </a:moveTo>
                  <a:lnTo>
                    <a:pt x="17" y="7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0" y="50"/>
                  </a:lnTo>
                  <a:lnTo>
                    <a:pt x="17" y="66"/>
                  </a:lnTo>
                  <a:lnTo>
                    <a:pt x="38" y="76"/>
                  </a:lnTo>
                  <a:lnTo>
                    <a:pt x="38" y="76"/>
                  </a:lnTo>
                  <a:lnTo>
                    <a:pt x="38" y="76"/>
                  </a:lnTo>
                  <a:lnTo>
                    <a:pt x="85" y="135"/>
                  </a:lnTo>
                  <a:lnTo>
                    <a:pt x="85" y="135"/>
                  </a:lnTo>
                  <a:lnTo>
                    <a:pt x="85" y="135"/>
                  </a:lnTo>
                  <a:lnTo>
                    <a:pt x="95" y="163"/>
                  </a:lnTo>
                  <a:lnTo>
                    <a:pt x="109" y="159"/>
                  </a:lnTo>
                  <a:lnTo>
                    <a:pt x="121" y="144"/>
                  </a:lnTo>
                  <a:lnTo>
                    <a:pt x="121" y="142"/>
                  </a:lnTo>
                  <a:lnTo>
                    <a:pt x="123" y="142"/>
                  </a:lnTo>
                  <a:lnTo>
                    <a:pt x="149" y="140"/>
                  </a:lnTo>
                  <a:lnTo>
                    <a:pt x="152" y="140"/>
                  </a:lnTo>
                  <a:lnTo>
                    <a:pt x="152" y="142"/>
                  </a:lnTo>
                  <a:lnTo>
                    <a:pt x="163" y="152"/>
                  </a:lnTo>
                  <a:lnTo>
                    <a:pt x="180" y="142"/>
                  </a:lnTo>
                  <a:lnTo>
                    <a:pt x="185" y="81"/>
                  </a:lnTo>
                  <a:lnTo>
                    <a:pt x="156" y="66"/>
                  </a:lnTo>
                  <a:lnTo>
                    <a:pt x="156" y="66"/>
                  </a:lnTo>
                  <a:lnTo>
                    <a:pt x="156" y="64"/>
                  </a:lnTo>
                  <a:lnTo>
                    <a:pt x="154" y="40"/>
                  </a:lnTo>
                  <a:lnTo>
                    <a:pt x="142" y="29"/>
                  </a:lnTo>
                  <a:lnTo>
                    <a:pt x="123" y="36"/>
                  </a:lnTo>
                  <a:lnTo>
                    <a:pt x="121" y="36"/>
                  </a:lnTo>
                  <a:lnTo>
                    <a:pt x="121" y="36"/>
                  </a:lnTo>
                  <a:lnTo>
                    <a:pt x="55" y="0"/>
                  </a:lnTo>
                  <a:lnTo>
                    <a:pt x="14" y="5"/>
                  </a:lnTo>
                  <a:lnTo>
                    <a:pt x="14" y="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73" name="Freeform 57">
              <a:extLst>
                <a:ext uri="{FF2B5EF4-FFF2-40B4-BE49-F238E27FC236}">
                  <a16:creationId xmlns:a16="http://schemas.microsoft.com/office/drawing/2014/main" id="{F95A5F3F-A6F4-1540-90A5-7B9C355A037C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2175" y="3080919"/>
              <a:ext cx="213135" cy="128795"/>
            </a:xfrm>
            <a:custGeom>
              <a:avLst/>
              <a:gdLst>
                <a:gd name="T0" fmla="*/ 0 w 392"/>
                <a:gd name="T1" fmla="*/ 60 h 237"/>
                <a:gd name="T2" fmla="*/ 38 w 392"/>
                <a:gd name="T3" fmla="*/ 81 h 237"/>
                <a:gd name="T4" fmla="*/ 59 w 392"/>
                <a:gd name="T5" fmla="*/ 74 h 237"/>
                <a:gd name="T6" fmla="*/ 61 w 392"/>
                <a:gd name="T7" fmla="*/ 74 h 237"/>
                <a:gd name="T8" fmla="*/ 61 w 392"/>
                <a:gd name="T9" fmla="*/ 74 h 237"/>
                <a:gd name="T10" fmla="*/ 76 w 392"/>
                <a:gd name="T11" fmla="*/ 88 h 237"/>
                <a:gd name="T12" fmla="*/ 76 w 392"/>
                <a:gd name="T13" fmla="*/ 88 h 237"/>
                <a:gd name="T14" fmla="*/ 76 w 392"/>
                <a:gd name="T15" fmla="*/ 88 h 237"/>
                <a:gd name="T16" fmla="*/ 78 w 392"/>
                <a:gd name="T17" fmla="*/ 114 h 237"/>
                <a:gd name="T18" fmla="*/ 104 w 392"/>
                <a:gd name="T19" fmla="*/ 128 h 237"/>
                <a:gd name="T20" fmla="*/ 106 w 392"/>
                <a:gd name="T21" fmla="*/ 128 h 237"/>
                <a:gd name="T22" fmla="*/ 106 w 392"/>
                <a:gd name="T23" fmla="*/ 131 h 237"/>
                <a:gd name="T24" fmla="*/ 102 w 392"/>
                <a:gd name="T25" fmla="*/ 190 h 237"/>
                <a:gd name="T26" fmla="*/ 182 w 392"/>
                <a:gd name="T27" fmla="*/ 192 h 237"/>
                <a:gd name="T28" fmla="*/ 194 w 392"/>
                <a:gd name="T29" fmla="*/ 185 h 237"/>
                <a:gd name="T30" fmla="*/ 194 w 392"/>
                <a:gd name="T31" fmla="*/ 185 h 237"/>
                <a:gd name="T32" fmla="*/ 194 w 392"/>
                <a:gd name="T33" fmla="*/ 185 h 237"/>
                <a:gd name="T34" fmla="*/ 222 w 392"/>
                <a:gd name="T35" fmla="*/ 185 h 237"/>
                <a:gd name="T36" fmla="*/ 222 w 392"/>
                <a:gd name="T37" fmla="*/ 185 h 237"/>
                <a:gd name="T38" fmla="*/ 222 w 392"/>
                <a:gd name="T39" fmla="*/ 187 h 237"/>
                <a:gd name="T40" fmla="*/ 232 w 392"/>
                <a:gd name="T41" fmla="*/ 209 h 237"/>
                <a:gd name="T42" fmla="*/ 253 w 392"/>
                <a:gd name="T43" fmla="*/ 218 h 237"/>
                <a:gd name="T44" fmla="*/ 253 w 392"/>
                <a:gd name="T45" fmla="*/ 218 h 237"/>
                <a:gd name="T46" fmla="*/ 253 w 392"/>
                <a:gd name="T47" fmla="*/ 218 h 237"/>
                <a:gd name="T48" fmla="*/ 272 w 392"/>
                <a:gd name="T49" fmla="*/ 237 h 237"/>
                <a:gd name="T50" fmla="*/ 303 w 392"/>
                <a:gd name="T51" fmla="*/ 206 h 237"/>
                <a:gd name="T52" fmla="*/ 303 w 392"/>
                <a:gd name="T53" fmla="*/ 206 h 237"/>
                <a:gd name="T54" fmla="*/ 303 w 392"/>
                <a:gd name="T55" fmla="*/ 206 h 237"/>
                <a:gd name="T56" fmla="*/ 376 w 392"/>
                <a:gd name="T57" fmla="*/ 206 h 237"/>
                <a:gd name="T58" fmla="*/ 378 w 392"/>
                <a:gd name="T59" fmla="*/ 161 h 237"/>
                <a:gd name="T60" fmla="*/ 378 w 392"/>
                <a:gd name="T61" fmla="*/ 159 h 237"/>
                <a:gd name="T62" fmla="*/ 378 w 392"/>
                <a:gd name="T63" fmla="*/ 159 h 237"/>
                <a:gd name="T64" fmla="*/ 392 w 392"/>
                <a:gd name="T65" fmla="*/ 142 h 237"/>
                <a:gd name="T66" fmla="*/ 376 w 392"/>
                <a:gd name="T67" fmla="*/ 128 h 237"/>
                <a:gd name="T68" fmla="*/ 338 w 392"/>
                <a:gd name="T69" fmla="*/ 138 h 237"/>
                <a:gd name="T70" fmla="*/ 338 w 392"/>
                <a:gd name="T71" fmla="*/ 138 h 237"/>
                <a:gd name="T72" fmla="*/ 336 w 392"/>
                <a:gd name="T73" fmla="*/ 138 h 237"/>
                <a:gd name="T74" fmla="*/ 279 w 392"/>
                <a:gd name="T75" fmla="*/ 102 h 237"/>
                <a:gd name="T76" fmla="*/ 277 w 392"/>
                <a:gd name="T77" fmla="*/ 102 h 237"/>
                <a:gd name="T78" fmla="*/ 277 w 392"/>
                <a:gd name="T79" fmla="*/ 102 h 237"/>
                <a:gd name="T80" fmla="*/ 241 w 392"/>
                <a:gd name="T81" fmla="*/ 36 h 237"/>
                <a:gd name="T82" fmla="*/ 189 w 392"/>
                <a:gd name="T83" fmla="*/ 5 h 237"/>
                <a:gd name="T84" fmla="*/ 106 w 392"/>
                <a:gd name="T85" fmla="*/ 0 h 237"/>
                <a:gd name="T86" fmla="*/ 80 w 392"/>
                <a:gd name="T87" fmla="*/ 19 h 237"/>
                <a:gd name="T88" fmla="*/ 78 w 392"/>
                <a:gd name="T89" fmla="*/ 19 h 237"/>
                <a:gd name="T90" fmla="*/ 78 w 392"/>
                <a:gd name="T91" fmla="*/ 19 h 237"/>
                <a:gd name="T92" fmla="*/ 47 w 392"/>
                <a:gd name="T93" fmla="*/ 22 h 237"/>
                <a:gd name="T94" fmla="*/ 38 w 392"/>
                <a:gd name="T95" fmla="*/ 36 h 237"/>
                <a:gd name="T96" fmla="*/ 38 w 392"/>
                <a:gd name="T97" fmla="*/ 36 h 237"/>
                <a:gd name="T98" fmla="*/ 38 w 392"/>
                <a:gd name="T99" fmla="*/ 36 h 237"/>
                <a:gd name="T100" fmla="*/ 0 w 392"/>
                <a:gd name="T101" fmla="*/ 60 h 237"/>
                <a:gd name="T102" fmla="*/ 0 w 392"/>
                <a:gd name="T103" fmla="*/ 6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92" h="237">
                  <a:moveTo>
                    <a:pt x="0" y="60"/>
                  </a:moveTo>
                  <a:lnTo>
                    <a:pt x="38" y="81"/>
                  </a:lnTo>
                  <a:lnTo>
                    <a:pt x="59" y="74"/>
                  </a:lnTo>
                  <a:lnTo>
                    <a:pt x="61" y="74"/>
                  </a:lnTo>
                  <a:lnTo>
                    <a:pt x="61" y="74"/>
                  </a:lnTo>
                  <a:lnTo>
                    <a:pt x="76" y="88"/>
                  </a:lnTo>
                  <a:lnTo>
                    <a:pt x="76" y="88"/>
                  </a:lnTo>
                  <a:lnTo>
                    <a:pt x="76" y="88"/>
                  </a:lnTo>
                  <a:lnTo>
                    <a:pt x="78" y="114"/>
                  </a:lnTo>
                  <a:lnTo>
                    <a:pt x="104" y="128"/>
                  </a:lnTo>
                  <a:lnTo>
                    <a:pt x="106" y="128"/>
                  </a:lnTo>
                  <a:lnTo>
                    <a:pt x="106" y="131"/>
                  </a:lnTo>
                  <a:lnTo>
                    <a:pt x="102" y="190"/>
                  </a:lnTo>
                  <a:lnTo>
                    <a:pt x="182" y="192"/>
                  </a:lnTo>
                  <a:lnTo>
                    <a:pt x="194" y="185"/>
                  </a:lnTo>
                  <a:lnTo>
                    <a:pt x="194" y="185"/>
                  </a:lnTo>
                  <a:lnTo>
                    <a:pt x="194" y="185"/>
                  </a:lnTo>
                  <a:lnTo>
                    <a:pt x="222" y="185"/>
                  </a:lnTo>
                  <a:lnTo>
                    <a:pt x="222" y="185"/>
                  </a:lnTo>
                  <a:lnTo>
                    <a:pt x="222" y="187"/>
                  </a:lnTo>
                  <a:lnTo>
                    <a:pt x="232" y="209"/>
                  </a:lnTo>
                  <a:lnTo>
                    <a:pt x="253" y="218"/>
                  </a:lnTo>
                  <a:lnTo>
                    <a:pt x="253" y="218"/>
                  </a:lnTo>
                  <a:lnTo>
                    <a:pt x="253" y="218"/>
                  </a:lnTo>
                  <a:lnTo>
                    <a:pt x="272" y="237"/>
                  </a:lnTo>
                  <a:lnTo>
                    <a:pt x="303" y="206"/>
                  </a:lnTo>
                  <a:lnTo>
                    <a:pt x="303" y="206"/>
                  </a:lnTo>
                  <a:lnTo>
                    <a:pt x="303" y="206"/>
                  </a:lnTo>
                  <a:lnTo>
                    <a:pt x="376" y="206"/>
                  </a:lnTo>
                  <a:lnTo>
                    <a:pt x="378" y="161"/>
                  </a:lnTo>
                  <a:lnTo>
                    <a:pt x="378" y="159"/>
                  </a:lnTo>
                  <a:lnTo>
                    <a:pt x="378" y="159"/>
                  </a:lnTo>
                  <a:lnTo>
                    <a:pt x="392" y="142"/>
                  </a:lnTo>
                  <a:lnTo>
                    <a:pt x="376" y="128"/>
                  </a:lnTo>
                  <a:lnTo>
                    <a:pt x="338" y="138"/>
                  </a:lnTo>
                  <a:lnTo>
                    <a:pt x="338" y="138"/>
                  </a:lnTo>
                  <a:lnTo>
                    <a:pt x="336" y="138"/>
                  </a:lnTo>
                  <a:lnTo>
                    <a:pt x="279" y="102"/>
                  </a:lnTo>
                  <a:lnTo>
                    <a:pt x="277" y="102"/>
                  </a:lnTo>
                  <a:lnTo>
                    <a:pt x="277" y="102"/>
                  </a:lnTo>
                  <a:lnTo>
                    <a:pt x="241" y="36"/>
                  </a:lnTo>
                  <a:lnTo>
                    <a:pt x="189" y="5"/>
                  </a:lnTo>
                  <a:lnTo>
                    <a:pt x="106" y="0"/>
                  </a:lnTo>
                  <a:lnTo>
                    <a:pt x="80" y="19"/>
                  </a:lnTo>
                  <a:lnTo>
                    <a:pt x="78" y="19"/>
                  </a:lnTo>
                  <a:lnTo>
                    <a:pt x="78" y="19"/>
                  </a:lnTo>
                  <a:lnTo>
                    <a:pt x="47" y="22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0" y="60"/>
                  </a:lnTo>
                  <a:lnTo>
                    <a:pt x="0" y="6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74" name="Freeform 58">
              <a:extLst>
                <a:ext uri="{FF2B5EF4-FFF2-40B4-BE49-F238E27FC236}">
                  <a16:creationId xmlns:a16="http://schemas.microsoft.com/office/drawing/2014/main" id="{12FD62A7-5B8C-454D-BD65-AAC474BD7C93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0221" y="2904846"/>
              <a:ext cx="235427" cy="171183"/>
            </a:xfrm>
            <a:custGeom>
              <a:avLst/>
              <a:gdLst>
                <a:gd name="T0" fmla="*/ 357 w 433"/>
                <a:gd name="T1" fmla="*/ 301 h 315"/>
                <a:gd name="T2" fmla="*/ 353 w 433"/>
                <a:gd name="T3" fmla="*/ 282 h 315"/>
                <a:gd name="T4" fmla="*/ 362 w 433"/>
                <a:gd name="T5" fmla="*/ 223 h 315"/>
                <a:gd name="T6" fmla="*/ 365 w 433"/>
                <a:gd name="T7" fmla="*/ 220 h 315"/>
                <a:gd name="T8" fmla="*/ 433 w 433"/>
                <a:gd name="T9" fmla="*/ 187 h 315"/>
                <a:gd name="T10" fmla="*/ 391 w 433"/>
                <a:gd name="T11" fmla="*/ 142 h 315"/>
                <a:gd name="T12" fmla="*/ 388 w 433"/>
                <a:gd name="T13" fmla="*/ 142 h 315"/>
                <a:gd name="T14" fmla="*/ 322 w 433"/>
                <a:gd name="T15" fmla="*/ 107 h 315"/>
                <a:gd name="T16" fmla="*/ 320 w 433"/>
                <a:gd name="T17" fmla="*/ 107 h 315"/>
                <a:gd name="T18" fmla="*/ 291 w 433"/>
                <a:gd name="T19" fmla="*/ 81 h 315"/>
                <a:gd name="T20" fmla="*/ 284 w 433"/>
                <a:gd name="T21" fmla="*/ 59 h 315"/>
                <a:gd name="T22" fmla="*/ 256 w 433"/>
                <a:gd name="T23" fmla="*/ 50 h 315"/>
                <a:gd name="T24" fmla="*/ 251 w 433"/>
                <a:gd name="T25" fmla="*/ 71 h 315"/>
                <a:gd name="T26" fmla="*/ 194 w 433"/>
                <a:gd name="T27" fmla="*/ 67 h 315"/>
                <a:gd name="T28" fmla="*/ 192 w 433"/>
                <a:gd name="T29" fmla="*/ 67 h 315"/>
                <a:gd name="T30" fmla="*/ 121 w 433"/>
                <a:gd name="T31" fmla="*/ 36 h 315"/>
                <a:gd name="T32" fmla="*/ 121 w 433"/>
                <a:gd name="T33" fmla="*/ 36 h 315"/>
                <a:gd name="T34" fmla="*/ 93 w 433"/>
                <a:gd name="T35" fmla="*/ 14 h 315"/>
                <a:gd name="T36" fmla="*/ 78 w 433"/>
                <a:gd name="T37" fmla="*/ 0 h 315"/>
                <a:gd name="T38" fmla="*/ 55 w 433"/>
                <a:gd name="T39" fmla="*/ 50 h 315"/>
                <a:gd name="T40" fmla="*/ 55 w 433"/>
                <a:gd name="T41" fmla="*/ 50 h 315"/>
                <a:gd name="T42" fmla="*/ 38 w 433"/>
                <a:gd name="T43" fmla="*/ 76 h 315"/>
                <a:gd name="T44" fmla="*/ 0 w 433"/>
                <a:gd name="T45" fmla="*/ 83 h 315"/>
                <a:gd name="T46" fmla="*/ 41 w 433"/>
                <a:gd name="T47" fmla="*/ 164 h 315"/>
                <a:gd name="T48" fmla="*/ 116 w 433"/>
                <a:gd name="T49" fmla="*/ 190 h 315"/>
                <a:gd name="T50" fmla="*/ 116 w 433"/>
                <a:gd name="T51" fmla="*/ 192 h 315"/>
                <a:gd name="T52" fmla="*/ 140 w 433"/>
                <a:gd name="T53" fmla="*/ 239 h 315"/>
                <a:gd name="T54" fmla="*/ 142 w 433"/>
                <a:gd name="T55" fmla="*/ 242 h 315"/>
                <a:gd name="T56" fmla="*/ 185 w 433"/>
                <a:gd name="T57" fmla="*/ 239 h 315"/>
                <a:gd name="T58" fmla="*/ 192 w 433"/>
                <a:gd name="T59" fmla="*/ 232 h 315"/>
                <a:gd name="T60" fmla="*/ 201 w 433"/>
                <a:gd name="T61" fmla="*/ 237 h 315"/>
                <a:gd name="T62" fmla="*/ 204 w 433"/>
                <a:gd name="T63" fmla="*/ 239 h 315"/>
                <a:gd name="T64" fmla="*/ 251 w 433"/>
                <a:gd name="T65" fmla="*/ 291 h 315"/>
                <a:gd name="T66" fmla="*/ 301 w 433"/>
                <a:gd name="T67" fmla="*/ 291 h 315"/>
                <a:gd name="T68" fmla="*/ 322 w 433"/>
                <a:gd name="T69" fmla="*/ 315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33" h="315">
                  <a:moveTo>
                    <a:pt x="322" y="315"/>
                  </a:moveTo>
                  <a:lnTo>
                    <a:pt x="357" y="301"/>
                  </a:lnTo>
                  <a:lnTo>
                    <a:pt x="353" y="284"/>
                  </a:lnTo>
                  <a:lnTo>
                    <a:pt x="353" y="282"/>
                  </a:lnTo>
                  <a:lnTo>
                    <a:pt x="353" y="282"/>
                  </a:lnTo>
                  <a:lnTo>
                    <a:pt x="362" y="223"/>
                  </a:lnTo>
                  <a:lnTo>
                    <a:pt x="362" y="220"/>
                  </a:lnTo>
                  <a:lnTo>
                    <a:pt x="365" y="220"/>
                  </a:lnTo>
                  <a:lnTo>
                    <a:pt x="395" y="223"/>
                  </a:lnTo>
                  <a:lnTo>
                    <a:pt x="433" y="187"/>
                  </a:lnTo>
                  <a:lnTo>
                    <a:pt x="428" y="142"/>
                  </a:lnTo>
                  <a:lnTo>
                    <a:pt x="391" y="142"/>
                  </a:lnTo>
                  <a:lnTo>
                    <a:pt x="391" y="145"/>
                  </a:lnTo>
                  <a:lnTo>
                    <a:pt x="388" y="142"/>
                  </a:lnTo>
                  <a:lnTo>
                    <a:pt x="346" y="104"/>
                  </a:lnTo>
                  <a:lnTo>
                    <a:pt x="322" y="107"/>
                  </a:lnTo>
                  <a:lnTo>
                    <a:pt x="322" y="107"/>
                  </a:lnTo>
                  <a:lnTo>
                    <a:pt x="320" y="107"/>
                  </a:lnTo>
                  <a:lnTo>
                    <a:pt x="291" y="81"/>
                  </a:lnTo>
                  <a:lnTo>
                    <a:pt x="291" y="81"/>
                  </a:lnTo>
                  <a:lnTo>
                    <a:pt x="289" y="81"/>
                  </a:lnTo>
                  <a:lnTo>
                    <a:pt x="284" y="59"/>
                  </a:lnTo>
                  <a:lnTo>
                    <a:pt x="263" y="43"/>
                  </a:lnTo>
                  <a:lnTo>
                    <a:pt x="256" y="50"/>
                  </a:lnTo>
                  <a:lnTo>
                    <a:pt x="251" y="69"/>
                  </a:lnTo>
                  <a:lnTo>
                    <a:pt x="251" y="71"/>
                  </a:lnTo>
                  <a:lnTo>
                    <a:pt x="249" y="71"/>
                  </a:lnTo>
                  <a:lnTo>
                    <a:pt x="194" y="67"/>
                  </a:lnTo>
                  <a:lnTo>
                    <a:pt x="194" y="67"/>
                  </a:lnTo>
                  <a:lnTo>
                    <a:pt x="192" y="67"/>
                  </a:lnTo>
                  <a:lnTo>
                    <a:pt x="175" y="50"/>
                  </a:lnTo>
                  <a:lnTo>
                    <a:pt x="121" y="36"/>
                  </a:lnTo>
                  <a:lnTo>
                    <a:pt x="121" y="36"/>
                  </a:lnTo>
                  <a:lnTo>
                    <a:pt x="121" y="36"/>
                  </a:lnTo>
                  <a:lnTo>
                    <a:pt x="93" y="17"/>
                  </a:lnTo>
                  <a:lnTo>
                    <a:pt x="93" y="14"/>
                  </a:lnTo>
                  <a:lnTo>
                    <a:pt x="93" y="14"/>
                  </a:lnTo>
                  <a:lnTo>
                    <a:pt x="78" y="0"/>
                  </a:lnTo>
                  <a:lnTo>
                    <a:pt x="64" y="14"/>
                  </a:lnTo>
                  <a:lnTo>
                    <a:pt x="55" y="50"/>
                  </a:lnTo>
                  <a:lnTo>
                    <a:pt x="55" y="50"/>
                  </a:lnTo>
                  <a:lnTo>
                    <a:pt x="55" y="50"/>
                  </a:lnTo>
                  <a:lnTo>
                    <a:pt x="38" y="76"/>
                  </a:lnTo>
                  <a:lnTo>
                    <a:pt x="38" y="76"/>
                  </a:lnTo>
                  <a:lnTo>
                    <a:pt x="38" y="76"/>
                  </a:lnTo>
                  <a:lnTo>
                    <a:pt x="0" y="83"/>
                  </a:lnTo>
                  <a:lnTo>
                    <a:pt x="10" y="104"/>
                  </a:lnTo>
                  <a:lnTo>
                    <a:pt x="41" y="164"/>
                  </a:lnTo>
                  <a:lnTo>
                    <a:pt x="64" y="180"/>
                  </a:lnTo>
                  <a:lnTo>
                    <a:pt x="116" y="190"/>
                  </a:lnTo>
                  <a:lnTo>
                    <a:pt x="116" y="190"/>
                  </a:lnTo>
                  <a:lnTo>
                    <a:pt x="116" y="192"/>
                  </a:lnTo>
                  <a:lnTo>
                    <a:pt x="121" y="216"/>
                  </a:lnTo>
                  <a:lnTo>
                    <a:pt x="140" y="239"/>
                  </a:lnTo>
                  <a:lnTo>
                    <a:pt x="142" y="242"/>
                  </a:lnTo>
                  <a:lnTo>
                    <a:pt x="142" y="242"/>
                  </a:lnTo>
                  <a:lnTo>
                    <a:pt x="140" y="244"/>
                  </a:lnTo>
                  <a:lnTo>
                    <a:pt x="185" y="239"/>
                  </a:lnTo>
                  <a:lnTo>
                    <a:pt x="190" y="232"/>
                  </a:lnTo>
                  <a:lnTo>
                    <a:pt x="192" y="232"/>
                  </a:lnTo>
                  <a:lnTo>
                    <a:pt x="192" y="232"/>
                  </a:lnTo>
                  <a:lnTo>
                    <a:pt x="201" y="237"/>
                  </a:lnTo>
                  <a:lnTo>
                    <a:pt x="204" y="237"/>
                  </a:lnTo>
                  <a:lnTo>
                    <a:pt x="204" y="239"/>
                  </a:lnTo>
                  <a:lnTo>
                    <a:pt x="201" y="258"/>
                  </a:lnTo>
                  <a:lnTo>
                    <a:pt x="251" y="291"/>
                  </a:lnTo>
                  <a:lnTo>
                    <a:pt x="301" y="291"/>
                  </a:lnTo>
                  <a:lnTo>
                    <a:pt x="301" y="291"/>
                  </a:lnTo>
                  <a:lnTo>
                    <a:pt x="301" y="291"/>
                  </a:lnTo>
                  <a:lnTo>
                    <a:pt x="322" y="315"/>
                  </a:lnTo>
                  <a:lnTo>
                    <a:pt x="322" y="31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75" name="Freeform 59">
              <a:extLst>
                <a:ext uri="{FF2B5EF4-FFF2-40B4-BE49-F238E27FC236}">
                  <a16:creationId xmlns:a16="http://schemas.microsoft.com/office/drawing/2014/main" id="{A58D9E95-C989-F342-B5B1-E7981A06E5B4}"/>
                </a:ext>
              </a:extLst>
            </p:cNvPr>
            <p:cNvSpPr>
              <a:spLocks/>
            </p:cNvSpPr>
            <p:nvPr/>
          </p:nvSpPr>
          <p:spPr bwMode="auto">
            <a:xfrm>
              <a:off x="8054210" y="3008099"/>
              <a:ext cx="124510" cy="107600"/>
            </a:xfrm>
            <a:custGeom>
              <a:avLst/>
              <a:gdLst>
                <a:gd name="T0" fmla="*/ 229 w 229"/>
                <a:gd name="T1" fmla="*/ 132 h 198"/>
                <a:gd name="T2" fmla="*/ 198 w 229"/>
                <a:gd name="T3" fmla="*/ 104 h 198"/>
                <a:gd name="T4" fmla="*/ 198 w 229"/>
                <a:gd name="T5" fmla="*/ 101 h 198"/>
                <a:gd name="T6" fmla="*/ 198 w 229"/>
                <a:gd name="T7" fmla="*/ 101 h 198"/>
                <a:gd name="T8" fmla="*/ 210 w 229"/>
                <a:gd name="T9" fmla="*/ 59 h 198"/>
                <a:gd name="T10" fmla="*/ 186 w 229"/>
                <a:gd name="T11" fmla="*/ 33 h 198"/>
                <a:gd name="T12" fmla="*/ 168 w 229"/>
                <a:gd name="T13" fmla="*/ 33 h 198"/>
                <a:gd name="T14" fmla="*/ 168 w 229"/>
                <a:gd name="T15" fmla="*/ 33 h 198"/>
                <a:gd name="T16" fmla="*/ 168 w 229"/>
                <a:gd name="T17" fmla="*/ 33 h 198"/>
                <a:gd name="T18" fmla="*/ 115 w 229"/>
                <a:gd name="T19" fmla="*/ 0 h 198"/>
                <a:gd name="T20" fmla="*/ 78 w 229"/>
                <a:gd name="T21" fmla="*/ 37 h 198"/>
                <a:gd name="T22" fmla="*/ 78 w 229"/>
                <a:gd name="T23" fmla="*/ 37 h 198"/>
                <a:gd name="T24" fmla="*/ 75 w 229"/>
                <a:gd name="T25" fmla="*/ 37 h 198"/>
                <a:gd name="T26" fmla="*/ 47 w 229"/>
                <a:gd name="T27" fmla="*/ 35 h 198"/>
                <a:gd name="T28" fmla="*/ 37 w 229"/>
                <a:gd name="T29" fmla="*/ 92 h 198"/>
                <a:gd name="T30" fmla="*/ 42 w 229"/>
                <a:gd name="T31" fmla="*/ 111 h 198"/>
                <a:gd name="T32" fmla="*/ 42 w 229"/>
                <a:gd name="T33" fmla="*/ 113 h 198"/>
                <a:gd name="T34" fmla="*/ 40 w 229"/>
                <a:gd name="T35" fmla="*/ 113 h 198"/>
                <a:gd name="T36" fmla="*/ 4 w 229"/>
                <a:gd name="T37" fmla="*/ 130 h 198"/>
                <a:gd name="T38" fmla="*/ 0 w 229"/>
                <a:gd name="T39" fmla="*/ 149 h 198"/>
                <a:gd name="T40" fmla="*/ 2 w 229"/>
                <a:gd name="T41" fmla="*/ 177 h 198"/>
                <a:gd name="T42" fmla="*/ 21 w 229"/>
                <a:gd name="T43" fmla="*/ 198 h 198"/>
                <a:gd name="T44" fmla="*/ 45 w 229"/>
                <a:gd name="T45" fmla="*/ 179 h 198"/>
                <a:gd name="T46" fmla="*/ 45 w 229"/>
                <a:gd name="T47" fmla="*/ 177 h 198"/>
                <a:gd name="T48" fmla="*/ 47 w 229"/>
                <a:gd name="T49" fmla="*/ 179 h 198"/>
                <a:gd name="T50" fmla="*/ 52 w 229"/>
                <a:gd name="T51" fmla="*/ 184 h 198"/>
                <a:gd name="T52" fmla="*/ 97 w 229"/>
                <a:gd name="T53" fmla="*/ 179 h 198"/>
                <a:gd name="T54" fmla="*/ 97 w 229"/>
                <a:gd name="T55" fmla="*/ 179 h 198"/>
                <a:gd name="T56" fmla="*/ 97 w 229"/>
                <a:gd name="T57" fmla="*/ 179 h 198"/>
                <a:gd name="T58" fmla="*/ 120 w 229"/>
                <a:gd name="T59" fmla="*/ 191 h 198"/>
                <a:gd name="T60" fmla="*/ 158 w 229"/>
                <a:gd name="T61" fmla="*/ 168 h 198"/>
                <a:gd name="T62" fmla="*/ 168 w 229"/>
                <a:gd name="T63" fmla="*/ 151 h 198"/>
                <a:gd name="T64" fmla="*/ 170 w 229"/>
                <a:gd name="T65" fmla="*/ 151 h 198"/>
                <a:gd name="T66" fmla="*/ 170 w 229"/>
                <a:gd name="T67" fmla="*/ 151 h 198"/>
                <a:gd name="T68" fmla="*/ 203 w 229"/>
                <a:gd name="T69" fmla="*/ 149 h 198"/>
                <a:gd name="T70" fmla="*/ 229 w 229"/>
                <a:gd name="T71" fmla="*/ 132 h 198"/>
                <a:gd name="T72" fmla="*/ 229 w 229"/>
                <a:gd name="T73" fmla="*/ 132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29" h="198">
                  <a:moveTo>
                    <a:pt x="229" y="132"/>
                  </a:moveTo>
                  <a:lnTo>
                    <a:pt x="198" y="104"/>
                  </a:lnTo>
                  <a:lnTo>
                    <a:pt x="198" y="101"/>
                  </a:lnTo>
                  <a:lnTo>
                    <a:pt x="198" y="101"/>
                  </a:lnTo>
                  <a:lnTo>
                    <a:pt x="210" y="59"/>
                  </a:lnTo>
                  <a:lnTo>
                    <a:pt x="186" y="33"/>
                  </a:lnTo>
                  <a:lnTo>
                    <a:pt x="168" y="33"/>
                  </a:lnTo>
                  <a:lnTo>
                    <a:pt x="168" y="33"/>
                  </a:lnTo>
                  <a:lnTo>
                    <a:pt x="168" y="33"/>
                  </a:lnTo>
                  <a:lnTo>
                    <a:pt x="115" y="0"/>
                  </a:lnTo>
                  <a:lnTo>
                    <a:pt x="78" y="37"/>
                  </a:lnTo>
                  <a:lnTo>
                    <a:pt x="78" y="37"/>
                  </a:lnTo>
                  <a:lnTo>
                    <a:pt x="75" y="37"/>
                  </a:lnTo>
                  <a:lnTo>
                    <a:pt x="47" y="35"/>
                  </a:lnTo>
                  <a:lnTo>
                    <a:pt x="37" y="92"/>
                  </a:lnTo>
                  <a:lnTo>
                    <a:pt x="42" y="111"/>
                  </a:lnTo>
                  <a:lnTo>
                    <a:pt x="42" y="113"/>
                  </a:lnTo>
                  <a:lnTo>
                    <a:pt x="40" y="113"/>
                  </a:lnTo>
                  <a:lnTo>
                    <a:pt x="4" y="130"/>
                  </a:lnTo>
                  <a:lnTo>
                    <a:pt x="0" y="149"/>
                  </a:lnTo>
                  <a:lnTo>
                    <a:pt x="2" y="177"/>
                  </a:lnTo>
                  <a:lnTo>
                    <a:pt x="21" y="198"/>
                  </a:lnTo>
                  <a:lnTo>
                    <a:pt x="45" y="179"/>
                  </a:lnTo>
                  <a:lnTo>
                    <a:pt x="45" y="177"/>
                  </a:lnTo>
                  <a:lnTo>
                    <a:pt x="47" y="179"/>
                  </a:lnTo>
                  <a:lnTo>
                    <a:pt x="52" y="184"/>
                  </a:lnTo>
                  <a:lnTo>
                    <a:pt x="97" y="179"/>
                  </a:lnTo>
                  <a:lnTo>
                    <a:pt x="97" y="179"/>
                  </a:lnTo>
                  <a:lnTo>
                    <a:pt x="97" y="179"/>
                  </a:lnTo>
                  <a:lnTo>
                    <a:pt x="120" y="191"/>
                  </a:lnTo>
                  <a:lnTo>
                    <a:pt x="158" y="168"/>
                  </a:lnTo>
                  <a:lnTo>
                    <a:pt x="168" y="151"/>
                  </a:lnTo>
                  <a:lnTo>
                    <a:pt x="170" y="151"/>
                  </a:lnTo>
                  <a:lnTo>
                    <a:pt x="170" y="151"/>
                  </a:lnTo>
                  <a:lnTo>
                    <a:pt x="203" y="149"/>
                  </a:lnTo>
                  <a:lnTo>
                    <a:pt x="229" y="132"/>
                  </a:lnTo>
                  <a:lnTo>
                    <a:pt x="229" y="13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76" name="Freeform 60">
              <a:extLst>
                <a:ext uri="{FF2B5EF4-FFF2-40B4-BE49-F238E27FC236}">
                  <a16:creationId xmlns:a16="http://schemas.microsoft.com/office/drawing/2014/main" id="{4B9894D4-D418-7649-B60A-7AB2EAEA7D50}"/>
                </a:ext>
              </a:extLst>
            </p:cNvPr>
            <p:cNvSpPr>
              <a:spLocks/>
            </p:cNvSpPr>
            <p:nvPr/>
          </p:nvSpPr>
          <p:spPr bwMode="auto">
            <a:xfrm>
              <a:off x="8147730" y="3475998"/>
              <a:ext cx="285449" cy="335844"/>
            </a:xfrm>
            <a:custGeom>
              <a:avLst/>
              <a:gdLst>
                <a:gd name="T0" fmla="*/ 0 w 525"/>
                <a:gd name="T1" fmla="*/ 182 h 618"/>
                <a:gd name="T2" fmla="*/ 31 w 525"/>
                <a:gd name="T3" fmla="*/ 215 h 618"/>
                <a:gd name="T4" fmla="*/ 69 w 525"/>
                <a:gd name="T5" fmla="*/ 215 h 618"/>
                <a:gd name="T6" fmla="*/ 62 w 525"/>
                <a:gd name="T7" fmla="*/ 251 h 618"/>
                <a:gd name="T8" fmla="*/ 95 w 525"/>
                <a:gd name="T9" fmla="*/ 267 h 618"/>
                <a:gd name="T10" fmla="*/ 114 w 525"/>
                <a:gd name="T11" fmla="*/ 345 h 618"/>
                <a:gd name="T12" fmla="*/ 114 w 525"/>
                <a:gd name="T13" fmla="*/ 395 h 618"/>
                <a:gd name="T14" fmla="*/ 154 w 525"/>
                <a:gd name="T15" fmla="*/ 381 h 618"/>
                <a:gd name="T16" fmla="*/ 170 w 525"/>
                <a:gd name="T17" fmla="*/ 433 h 618"/>
                <a:gd name="T18" fmla="*/ 211 w 525"/>
                <a:gd name="T19" fmla="*/ 431 h 618"/>
                <a:gd name="T20" fmla="*/ 270 w 525"/>
                <a:gd name="T21" fmla="*/ 450 h 618"/>
                <a:gd name="T22" fmla="*/ 279 w 525"/>
                <a:gd name="T23" fmla="*/ 483 h 618"/>
                <a:gd name="T24" fmla="*/ 315 w 525"/>
                <a:gd name="T25" fmla="*/ 468 h 618"/>
                <a:gd name="T26" fmla="*/ 353 w 525"/>
                <a:gd name="T27" fmla="*/ 502 h 618"/>
                <a:gd name="T28" fmla="*/ 353 w 525"/>
                <a:gd name="T29" fmla="*/ 554 h 618"/>
                <a:gd name="T30" fmla="*/ 395 w 525"/>
                <a:gd name="T31" fmla="*/ 587 h 618"/>
                <a:gd name="T32" fmla="*/ 428 w 525"/>
                <a:gd name="T33" fmla="*/ 580 h 618"/>
                <a:gd name="T34" fmla="*/ 485 w 525"/>
                <a:gd name="T35" fmla="*/ 618 h 618"/>
                <a:gd name="T36" fmla="*/ 525 w 525"/>
                <a:gd name="T37" fmla="*/ 573 h 618"/>
                <a:gd name="T38" fmla="*/ 485 w 525"/>
                <a:gd name="T39" fmla="*/ 494 h 618"/>
                <a:gd name="T40" fmla="*/ 485 w 525"/>
                <a:gd name="T41" fmla="*/ 494 h 618"/>
                <a:gd name="T42" fmla="*/ 478 w 525"/>
                <a:gd name="T43" fmla="*/ 468 h 618"/>
                <a:gd name="T44" fmla="*/ 497 w 525"/>
                <a:gd name="T45" fmla="*/ 454 h 618"/>
                <a:gd name="T46" fmla="*/ 492 w 525"/>
                <a:gd name="T47" fmla="*/ 419 h 618"/>
                <a:gd name="T48" fmla="*/ 421 w 525"/>
                <a:gd name="T49" fmla="*/ 409 h 618"/>
                <a:gd name="T50" fmla="*/ 409 w 525"/>
                <a:gd name="T51" fmla="*/ 440 h 618"/>
                <a:gd name="T52" fmla="*/ 376 w 525"/>
                <a:gd name="T53" fmla="*/ 435 h 618"/>
                <a:gd name="T54" fmla="*/ 376 w 525"/>
                <a:gd name="T55" fmla="*/ 435 h 618"/>
                <a:gd name="T56" fmla="*/ 298 w 525"/>
                <a:gd name="T57" fmla="*/ 397 h 618"/>
                <a:gd name="T58" fmla="*/ 298 w 525"/>
                <a:gd name="T59" fmla="*/ 397 h 618"/>
                <a:gd name="T60" fmla="*/ 286 w 525"/>
                <a:gd name="T61" fmla="*/ 374 h 618"/>
                <a:gd name="T62" fmla="*/ 305 w 525"/>
                <a:gd name="T63" fmla="*/ 352 h 618"/>
                <a:gd name="T64" fmla="*/ 293 w 525"/>
                <a:gd name="T65" fmla="*/ 338 h 618"/>
                <a:gd name="T66" fmla="*/ 293 w 525"/>
                <a:gd name="T67" fmla="*/ 324 h 618"/>
                <a:gd name="T68" fmla="*/ 296 w 525"/>
                <a:gd name="T69" fmla="*/ 322 h 618"/>
                <a:gd name="T70" fmla="*/ 315 w 525"/>
                <a:gd name="T71" fmla="*/ 286 h 618"/>
                <a:gd name="T72" fmla="*/ 277 w 525"/>
                <a:gd name="T73" fmla="*/ 296 h 618"/>
                <a:gd name="T74" fmla="*/ 274 w 525"/>
                <a:gd name="T75" fmla="*/ 296 h 618"/>
                <a:gd name="T76" fmla="*/ 270 w 525"/>
                <a:gd name="T77" fmla="*/ 258 h 618"/>
                <a:gd name="T78" fmla="*/ 282 w 525"/>
                <a:gd name="T79" fmla="*/ 251 h 618"/>
                <a:gd name="T80" fmla="*/ 272 w 525"/>
                <a:gd name="T81" fmla="*/ 218 h 618"/>
                <a:gd name="T82" fmla="*/ 272 w 525"/>
                <a:gd name="T83" fmla="*/ 215 h 618"/>
                <a:gd name="T84" fmla="*/ 260 w 525"/>
                <a:gd name="T85" fmla="*/ 147 h 618"/>
                <a:gd name="T86" fmla="*/ 258 w 525"/>
                <a:gd name="T87" fmla="*/ 144 h 618"/>
                <a:gd name="T88" fmla="*/ 246 w 525"/>
                <a:gd name="T89" fmla="*/ 47 h 618"/>
                <a:gd name="T90" fmla="*/ 246 w 525"/>
                <a:gd name="T91" fmla="*/ 45 h 618"/>
                <a:gd name="T92" fmla="*/ 234 w 525"/>
                <a:gd name="T93" fmla="*/ 0 h 618"/>
                <a:gd name="T94" fmla="*/ 232 w 525"/>
                <a:gd name="T95" fmla="*/ 2 h 618"/>
                <a:gd name="T96" fmla="*/ 222 w 525"/>
                <a:gd name="T97" fmla="*/ 33 h 618"/>
                <a:gd name="T98" fmla="*/ 215 w 525"/>
                <a:gd name="T99" fmla="*/ 47 h 618"/>
                <a:gd name="T100" fmla="*/ 215 w 525"/>
                <a:gd name="T101" fmla="*/ 47 h 618"/>
                <a:gd name="T102" fmla="*/ 149 w 525"/>
                <a:gd name="T103" fmla="*/ 102 h 618"/>
                <a:gd name="T104" fmla="*/ 149 w 525"/>
                <a:gd name="T105" fmla="*/ 102 h 618"/>
                <a:gd name="T106" fmla="*/ 111 w 525"/>
                <a:gd name="T107" fmla="*/ 113 h 618"/>
                <a:gd name="T108" fmla="*/ 95 w 525"/>
                <a:gd name="T109" fmla="*/ 116 h 618"/>
                <a:gd name="T110" fmla="*/ 57 w 525"/>
                <a:gd name="T111" fmla="*/ 149 h 618"/>
                <a:gd name="T112" fmla="*/ 3 w 525"/>
                <a:gd name="T113" fmla="*/ 154 h 618"/>
                <a:gd name="T114" fmla="*/ 0 w 525"/>
                <a:gd name="T115" fmla="*/ 154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25" h="618">
                  <a:moveTo>
                    <a:pt x="0" y="154"/>
                  </a:moveTo>
                  <a:lnTo>
                    <a:pt x="0" y="182"/>
                  </a:lnTo>
                  <a:lnTo>
                    <a:pt x="14" y="218"/>
                  </a:lnTo>
                  <a:lnTo>
                    <a:pt x="31" y="215"/>
                  </a:lnTo>
                  <a:lnTo>
                    <a:pt x="43" y="203"/>
                  </a:lnTo>
                  <a:lnTo>
                    <a:pt x="69" y="215"/>
                  </a:lnTo>
                  <a:lnTo>
                    <a:pt x="69" y="234"/>
                  </a:lnTo>
                  <a:lnTo>
                    <a:pt x="62" y="251"/>
                  </a:lnTo>
                  <a:lnTo>
                    <a:pt x="69" y="260"/>
                  </a:lnTo>
                  <a:lnTo>
                    <a:pt x="95" y="267"/>
                  </a:lnTo>
                  <a:lnTo>
                    <a:pt x="104" y="303"/>
                  </a:lnTo>
                  <a:lnTo>
                    <a:pt x="114" y="345"/>
                  </a:lnTo>
                  <a:lnTo>
                    <a:pt x="102" y="374"/>
                  </a:lnTo>
                  <a:lnTo>
                    <a:pt x="114" y="395"/>
                  </a:lnTo>
                  <a:lnTo>
                    <a:pt x="142" y="379"/>
                  </a:lnTo>
                  <a:lnTo>
                    <a:pt x="154" y="381"/>
                  </a:lnTo>
                  <a:lnTo>
                    <a:pt x="163" y="400"/>
                  </a:lnTo>
                  <a:lnTo>
                    <a:pt x="170" y="433"/>
                  </a:lnTo>
                  <a:lnTo>
                    <a:pt x="187" y="447"/>
                  </a:lnTo>
                  <a:lnTo>
                    <a:pt x="211" y="431"/>
                  </a:lnTo>
                  <a:lnTo>
                    <a:pt x="232" y="433"/>
                  </a:lnTo>
                  <a:lnTo>
                    <a:pt x="270" y="450"/>
                  </a:lnTo>
                  <a:lnTo>
                    <a:pt x="270" y="468"/>
                  </a:lnTo>
                  <a:lnTo>
                    <a:pt x="279" y="483"/>
                  </a:lnTo>
                  <a:lnTo>
                    <a:pt x="298" y="487"/>
                  </a:lnTo>
                  <a:lnTo>
                    <a:pt x="315" y="468"/>
                  </a:lnTo>
                  <a:lnTo>
                    <a:pt x="331" y="487"/>
                  </a:lnTo>
                  <a:lnTo>
                    <a:pt x="353" y="502"/>
                  </a:lnTo>
                  <a:lnTo>
                    <a:pt x="348" y="535"/>
                  </a:lnTo>
                  <a:lnTo>
                    <a:pt x="353" y="554"/>
                  </a:lnTo>
                  <a:lnTo>
                    <a:pt x="376" y="580"/>
                  </a:lnTo>
                  <a:lnTo>
                    <a:pt x="395" y="587"/>
                  </a:lnTo>
                  <a:lnTo>
                    <a:pt x="414" y="575"/>
                  </a:lnTo>
                  <a:lnTo>
                    <a:pt x="428" y="580"/>
                  </a:lnTo>
                  <a:lnTo>
                    <a:pt x="438" y="601"/>
                  </a:lnTo>
                  <a:lnTo>
                    <a:pt x="485" y="618"/>
                  </a:lnTo>
                  <a:lnTo>
                    <a:pt x="504" y="601"/>
                  </a:lnTo>
                  <a:lnTo>
                    <a:pt x="525" y="573"/>
                  </a:lnTo>
                  <a:lnTo>
                    <a:pt x="490" y="497"/>
                  </a:lnTo>
                  <a:lnTo>
                    <a:pt x="485" y="494"/>
                  </a:lnTo>
                  <a:lnTo>
                    <a:pt x="485" y="494"/>
                  </a:lnTo>
                  <a:lnTo>
                    <a:pt x="485" y="494"/>
                  </a:lnTo>
                  <a:lnTo>
                    <a:pt x="478" y="471"/>
                  </a:lnTo>
                  <a:lnTo>
                    <a:pt x="478" y="468"/>
                  </a:lnTo>
                  <a:lnTo>
                    <a:pt x="478" y="468"/>
                  </a:lnTo>
                  <a:lnTo>
                    <a:pt x="497" y="454"/>
                  </a:lnTo>
                  <a:lnTo>
                    <a:pt x="501" y="440"/>
                  </a:lnTo>
                  <a:lnTo>
                    <a:pt x="492" y="419"/>
                  </a:lnTo>
                  <a:lnTo>
                    <a:pt x="442" y="405"/>
                  </a:lnTo>
                  <a:lnTo>
                    <a:pt x="421" y="409"/>
                  </a:lnTo>
                  <a:lnTo>
                    <a:pt x="409" y="438"/>
                  </a:lnTo>
                  <a:lnTo>
                    <a:pt x="409" y="440"/>
                  </a:lnTo>
                  <a:lnTo>
                    <a:pt x="407" y="440"/>
                  </a:lnTo>
                  <a:lnTo>
                    <a:pt x="376" y="435"/>
                  </a:lnTo>
                  <a:lnTo>
                    <a:pt x="376" y="435"/>
                  </a:lnTo>
                  <a:lnTo>
                    <a:pt x="376" y="435"/>
                  </a:lnTo>
                  <a:lnTo>
                    <a:pt x="348" y="409"/>
                  </a:lnTo>
                  <a:lnTo>
                    <a:pt x="298" y="397"/>
                  </a:lnTo>
                  <a:lnTo>
                    <a:pt x="298" y="397"/>
                  </a:lnTo>
                  <a:lnTo>
                    <a:pt x="298" y="397"/>
                  </a:lnTo>
                  <a:lnTo>
                    <a:pt x="286" y="376"/>
                  </a:lnTo>
                  <a:lnTo>
                    <a:pt x="286" y="374"/>
                  </a:lnTo>
                  <a:lnTo>
                    <a:pt x="286" y="374"/>
                  </a:lnTo>
                  <a:lnTo>
                    <a:pt x="305" y="352"/>
                  </a:lnTo>
                  <a:lnTo>
                    <a:pt x="293" y="338"/>
                  </a:lnTo>
                  <a:lnTo>
                    <a:pt x="293" y="338"/>
                  </a:lnTo>
                  <a:lnTo>
                    <a:pt x="293" y="338"/>
                  </a:lnTo>
                  <a:lnTo>
                    <a:pt x="293" y="324"/>
                  </a:lnTo>
                  <a:lnTo>
                    <a:pt x="293" y="322"/>
                  </a:lnTo>
                  <a:lnTo>
                    <a:pt x="296" y="322"/>
                  </a:lnTo>
                  <a:lnTo>
                    <a:pt x="315" y="317"/>
                  </a:lnTo>
                  <a:lnTo>
                    <a:pt x="315" y="286"/>
                  </a:lnTo>
                  <a:lnTo>
                    <a:pt x="291" y="289"/>
                  </a:lnTo>
                  <a:lnTo>
                    <a:pt x="277" y="296"/>
                  </a:lnTo>
                  <a:lnTo>
                    <a:pt x="274" y="298"/>
                  </a:lnTo>
                  <a:lnTo>
                    <a:pt x="274" y="296"/>
                  </a:lnTo>
                  <a:lnTo>
                    <a:pt x="270" y="258"/>
                  </a:lnTo>
                  <a:lnTo>
                    <a:pt x="270" y="258"/>
                  </a:lnTo>
                  <a:lnTo>
                    <a:pt x="272" y="255"/>
                  </a:lnTo>
                  <a:lnTo>
                    <a:pt x="282" y="251"/>
                  </a:lnTo>
                  <a:lnTo>
                    <a:pt x="284" y="229"/>
                  </a:lnTo>
                  <a:lnTo>
                    <a:pt x="272" y="218"/>
                  </a:lnTo>
                  <a:lnTo>
                    <a:pt x="272" y="218"/>
                  </a:lnTo>
                  <a:lnTo>
                    <a:pt x="272" y="215"/>
                  </a:lnTo>
                  <a:lnTo>
                    <a:pt x="272" y="166"/>
                  </a:lnTo>
                  <a:lnTo>
                    <a:pt x="260" y="147"/>
                  </a:lnTo>
                  <a:lnTo>
                    <a:pt x="258" y="144"/>
                  </a:lnTo>
                  <a:lnTo>
                    <a:pt x="258" y="144"/>
                  </a:lnTo>
                  <a:lnTo>
                    <a:pt x="258" y="78"/>
                  </a:lnTo>
                  <a:lnTo>
                    <a:pt x="246" y="47"/>
                  </a:lnTo>
                  <a:lnTo>
                    <a:pt x="246" y="47"/>
                  </a:lnTo>
                  <a:lnTo>
                    <a:pt x="246" y="45"/>
                  </a:lnTo>
                  <a:lnTo>
                    <a:pt x="251" y="19"/>
                  </a:lnTo>
                  <a:lnTo>
                    <a:pt x="234" y="0"/>
                  </a:lnTo>
                  <a:lnTo>
                    <a:pt x="232" y="2"/>
                  </a:lnTo>
                  <a:lnTo>
                    <a:pt x="232" y="2"/>
                  </a:lnTo>
                  <a:lnTo>
                    <a:pt x="225" y="33"/>
                  </a:lnTo>
                  <a:lnTo>
                    <a:pt x="222" y="33"/>
                  </a:lnTo>
                  <a:lnTo>
                    <a:pt x="222" y="33"/>
                  </a:lnTo>
                  <a:lnTo>
                    <a:pt x="215" y="47"/>
                  </a:lnTo>
                  <a:lnTo>
                    <a:pt x="215" y="47"/>
                  </a:lnTo>
                  <a:lnTo>
                    <a:pt x="215" y="47"/>
                  </a:lnTo>
                  <a:lnTo>
                    <a:pt x="163" y="76"/>
                  </a:lnTo>
                  <a:lnTo>
                    <a:pt x="149" y="102"/>
                  </a:lnTo>
                  <a:lnTo>
                    <a:pt x="149" y="102"/>
                  </a:lnTo>
                  <a:lnTo>
                    <a:pt x="149" y="102"/>
                  </a:lnTo>
                  <a:lnTo>
                    <a:pt x="114" y="113"/>
                  </a:lnTo>
                  <a:lnTo>
                    <a:pt x="111" y="113"/>
                  </a:lnTo>
                  <a:lnTo>
                    <a:pt x="111" y="113"/>
                  </a:lnTo>
                  <a:lnTo>
                    <a:pt x="95" y="116"/>
                  </a:lnTo>
                  <a:lnTo>
                    <a:pt x="57" y="149"/>
                  </a:lnTo>
                  <a:lnTo>
                    <a:pt x="57" y="149"/>
                  </a:lnTo>
                  <a:lnTo>
                    <a:pt x="55" y="149"/>
                  </a:lnTo>
                  <a:lnTo>
                    <a:pt x="3" y="154"/>
                  </a:lnTo>
                  <a:lnTo>
                    <a:pt x="0" y="154"/>
                  </a:lnTo>
                  <a:lnTo>
                    <a:pt x="0" y="154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77" name="Freeform 61">
              <a:extLst>
                <a:ext uri="{FF2B5EF4-FFF2-40B4-BE49-F238E27FC236}">
                  <a16:creationId xmlns:a16="http://schemas.microsoft.com/office/drawing/2014/main" id="{B87AC3F8-7C35-A84D-8299-7C5FF4223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31874" y="3354813"/>
              <a:ext cx="215854" cy="243460"/>
            </a:xfrm>
            <a:custGeom>
              <a:avLst/>
              <a:gdLst>
                <a:gd name="T0" fmla="*/ 161 w 397"/>
                <a:gd name="T1" fmla="*/ 379 h 448"/>
                <a:gd name="T2" fmla="*/ 154 w 397"/>
                <a:gd name="T3" fmla="*/ 424 h 448"/>
                <a:gd name="T4" fmla="*/ 194 w 397"/>
                <a:gd name="T5" fmla="*/ 436 h 448"/>
                <a:gd name="T6" fmla="*/ 225 w 397"/>
                <a:gd name="T7" fmla="*/ 391 h 448"/>
                <a:gd name="T8" fmla="*/ 284 w 397"/>
                <a:gd name="T9" fmla="*/ 381 h 448"/>
                <a:gd name="T10" fmla="*/ 310 w 397"/>
                <a:gd name="T11" fmla="*/ 389 h 448"/>
                <a:gd name="T12" fmla="*/ 376 w 397"/>
                <a:gd name="T13" fmla="*/ 379 h 448"/>
                <a:gd name="T14" fmla="*/ 395 w 397"/>
                <a:gd name="T15" fmla="*/ 372 h 448"/>
                <a:gd name="T16" fmla="*/ 395 w 397"/>
                <a:gd name="T17" fmla="*/ 341 h 448"/>
                <a:gd name="T18" fmla="*/ 376 w 397"/>
                <a:gd name="T19" fmla="*/ 315 h 448"/>
                <a:gd name="T20" fmla="*/ 378 w 397"/>
                <a:gd name="T21" fmla="*/ 280 h 448"/>
                <a:gd name="T22" fmla="*/ 357 w 397"/>
                <a:gd name="T23" fmla="*/ 254 h 448"/>
                <a:gd name="T24" fmla="*/ 348 w 397"/>
                <a:gd name="T25" fmla="*/ 223 h 448"/>
                <a:gd name="T26" fmla="*/ 348 w 397"/>
                <a:gd name="T27" fmla="*/ 221 h 448"/>
                <a:gd name="T28" fmla="*/ 329 w 397"/>
                <a:gd name="T29" fmla="*/ 199 h 448"/>
                <a:gd name="T30" fmla="*/ 329 w 397"/>
                <a:gd name="T31" fmla="*/ 199 h 448"/>
                <a:gd name="T32" fmla="*/ 274 w 397"/>
                <a:gd name="T33" fmla="*/ 168 h 448"/>
                <a:gd name="T34" fmla="*/ 274 w 397"/>
                <a:gd name="T35" fmla="*/ 140 h 448"/>
                <a:gd name="T36" fmla="*/ 222 w 397"/>
                <a:gd name="T37" fmla="*/ 131 h 448"/>
                <a:gd name="T38" fmla="*/ 168 w 397"/>
                <a:gd name="T39" fmla="*/ 97 h 448"/>
                <a:gd name="T40" fmla="*/ 168 w 397"/>
                <a:gd name="T41" fmla="*/ 95 h 448"/>
                <a:gd name="T42" fmla="*/ 158 w 397"/>
                <a:gd name="T43" fmla="*/ 64 h 448"/>
                <a:gd name="T44" fmla="*/ 132 w 397"/>
                <a:gd name="T45" fmla="*/ 62 h 448"/>
                <a:gd name="T46" fmla="*/ 92 w 397"/>
                <a:gd name="T47" fmla="*/ 0 h 448"/>
                <a:gd name="T48" fmla="*/ 40 w 397"/>
                <a:gd name="T49" fmla="*/ 27 h 448"/>
                <a:gd name="T50" fmla="*/ 9 w 397"/>
                <a:gd name="T51" fmla="*/ 31 h 448"/>
                <a:gd name="T52" fmla="*/ 7 w 397"/>
                <a:gd name="T53" fmla="*/ 71 h 448"/>
                <a:gd name="T54" fmla="*/ 0 w 397"/>
                <a:gd name="T55" fmla="*/ 79 h 448"/>
                <a:gd name="T56" fmla="*/ 17 w 397"/>
                <a:gd name="T57" fmla="*/ 128 h 448"/>
                <a:gd name="T58" fmla="*/ 40 w 397"/>
                <a:gd name="T59" fmla="*/ 133 h 448"/>
                <a:gd name="T60" fmla="*/ 83 w 397"/>
                <a:gd name="T61" fmla="*/ 176 h 448"/>
                <a:gd name="T62" fmla="*/ 83 w 397"/>
                <a:gd name="T63" fmla="*/ 176 h 448"/>
                <a:gd name="T64" fmla="*/ 83 w 397"/>
                <a:gd name="T65" fmla="*/ 209 h 448"/>
                <a:gd name="T66" fmla="*/ 64 w 397"/>
                <a:gd name="T67" fmla="*/ 230 h 448"/>
                <a:gd name="T68" fmla="*/ 78 w 397"/>
                <a:gd name="T69" fmla="*/ 249 h 448"/>
                <a:gd name="T70" fmla="*/ 99 w 397"/>
                <a:gd name="T71" fmla="*/ 242 h 448"/>
                <a:gd name="T72" fmla="*/ 99 w 397"/>
                <a:gd name="T73" fmla="*/ 277 h 448"/>
                <a:gd name="T74" fmla="*/ 135 w 397"/>
                <a:gd name="T75" fmla="*/ 299 h 448"/>
                <a:gd name="T76" fmla="*/ 137 w 397"/>
                <a:gd name="T77" fmla="*/ 301 h 448"/>
                <a:gd name="T78" fmla="*/ 137 w 397"/>
                <a:gd name="T79" fmla="*/ 355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97" h="448">
                  <a:moveTo>
                    <a:pt x="137" y="355"/>
                  </a:moveTo>
                  <a:lnTo>
                    <a:pt x="161" y="379"/>
                  </a:lnTo>
                  <a:lnTo>
                    <a:pt x="158" y="403"/>
                  </a:lnTo>
                  <a:lnTo>
                    <a:pt x="154" y="424"/>
                  </a:lnTo>
                  <a:lnTo>
                    <a:pt x="166" y="448"/>
                  </a:lnTo>
                  <a:lnTo>
                    <a:pt x="194" y="436"/>
                  </a:lnTo>
                  <a:lnTo>
                    <a:pt x="208" y="407"/>
                  </a:lnTo>
                  <a:lnTo>
                    <a:pt x="225" y="391"/>
                  </a:lnTo>
                  <a:lnTo>
                    <a:pt x="262" y="398"/>
                  </a:lnTo>
                  <a:lnTo>
                    <a:pt x="284" y="381"/>
                  </a:lnTo>
                  <a:lnTo>
                    <a:pt x="298" y="379"/>
                  </a:lnTo>
                  <a:lnTo>
                    <a:pt x="310" y="389"/>
                  </a:lnTo>
                  <a:lnTo>
                    <a:pt x="348" y="386"/>
                  </a:lnTo>
                  <a:lnTo>
                    <a:pt x="376" y="379"/>
                  </a:lnTo>
                  <a:lnTo>
                    <a:pt x="395" y="374"/>
                  </a:lnTo>
                  <a:lnTo>
                    <a:pt x="395" y="372"/>
                  </a:lnTo>
                  <a:lnTo>
                    <a:pt x="397" y="355"/>
                  </a:lnTo>
                  <a:lnTo>
                    <a:pt x="395" y="341"/>
                  </a:lnTo>
                  <a:lnTo>
                    <a:pt x="376" y="315"/>
                  </a:lnTo>
                  <a:lnTo>
                    <a:pt x="376" y="315"/>
                  </a:lnTo>
                  <a:lnTo>
                    <a:pt x="376" y="313"/>
                  </a:lnTo>
                  <a:lnTo>
                    <a:pt x="378" y="280"/>
                  </a:lnTo>
                  <a:lnTo>
                    <a:pt x="357" y="254"/>
                  </a:lnTo>
                  <a:lnTo>
                    <a:pt x="357" y="254"/>
                  </a:lnTo>
                  <a:lnTo>
                    <a:pt x="357" y="254"/>
                  </a:lnTo>
                  <a:lnTo>
                    <a:pt x="348" y="223"/>
                  </a:lnTo>
                  <a:lnTo>
                    <a:pt x="348" y="223"/>
                  </a:lnTo>
                  <a:lnTo>
                    <a:pt x="348" y="221"/>
                  </a:lnTo>
                  <a:lnTo>
                    <a:pt x="348" y="204"/>
                  </a:lnTo>
                  <a:lnTo>
                    <a:pt x="329" y="199"/>
                  </a:lnTo>
                  <a:lnTo>
                    <a:pt x="329" y="199"/>
                  </a:lnTo>
                  <a:lnTo>
                    <a:pt x="329" y="199"/>
                  </a:lnTo>
                  <a:lnTo>
                    <a:pt x="277" y="171"/>
                  </a:lnTo>
                  <a:lnTo>
                    <a:pt x="274" y="168"/>
                  </a:lnTo>
                  <a:lnTo>
                    <a:pt x="274" y="168"/>
                  </a:lnTo>
                  <a:lnTo>
                    <a:pt x="274" y="140"/>
                  </a:lnTo>
                  <a:lnTo>
                    <a:pt x="222" y="131"/>
                  </a:lnTo>
                  <a:lnTo>
                    <a:pt x="222" y="131"/>
                  </a:lnTo>
                  <a:lnTo>
                    <a:pt x="222" y="131"/>
                  </a:lnTo>
                  <a:lnTo>
                    <a:pt x="168" y="97"/>
                  </a:lnTo>
                  <a:lnTo>
                    <a:pt x="168" y="97"/>
                  </a:lnTo>
                  <a:lnTo>
                    <a:pt x="168" y="95"/>
                  </a:lnTo>
                  <a:lnTo>
                    <a:pt x="168" y="79"/>
                  </a:lnTo>
                  <a:lnTo>
                    <a:pt x="158" y="64"/>
                  </a:lnTo>
                  <a:lnTo>
                    <a:pt x="132" y="62"/>
                  </a:lnTo>
                  <a:lnTo>
                    <a:pt x="132" y="62"/>
                  </a:lnTo>
                  <a:lnTo>
                    <a:pt x="132" y="62"/>
                  </a:lnTo>
                  <a:lnTo>
                    <a:pt x="92" y="0"/>
                  </a:lnTo>
                  <a:lnTo>
                    <a:pt x="40" y="27"/>
                  </a:lnTo>
                  <a:lnTo>
                    <a:pt x="40" y="27"/>
                  </a:lnTo>
                  <a:lnTo>
                    <a:pt x="40" y="27"/>
                  </a:lnTo>
                  <a:lnTo>
                    <a:pt x="9" y="31"/>
                  </a:lnTo>
                  <a:lnTo>
                    <a:pt x="7" y="69"/>
                  </a:lnTo>
                  <a:lnTo>
                    <a:pt x="7" y="71"/>
                  </a:lnTo>
                  <a:lnTo>
                    <a:pt x="7" y="71"/>
                  </a:lnTo>
                  <a:lnTo>
                    <a:pt x="0" y="79"/>
                  </a:lnTo>
                  <a:lnTo>
                    <a:pt x="2" y="109"/>
                  </a:lnTo>
                  <a:lnTo>
                    <a:pt x="17" y="128"/>
                  </a:lnTo>
                  <a:lnTo>
                    <a:pt x="40" y="133"/>
                  </a:lnTo>
                  <a:lnTo>
                    <a:pt x="40" y="133"/>
                  </a:lnTo>
                  <a:lnTo>
                    <a:pt x="43" y="135"/>
                  </a:lnTo>
                  <a:lnTo>
                    <a:pt x="83" y="176"/>
                  </a:lnTo>
                  <a:lnTo>
                    <a:pt x="83" y="176"/>
                  </a:lnTo>
                  <a:lnTo>
                    <a:pt x="83" y="176"/>
                  </a:lnTo>
                  <a:lnTo>
                    <a:pt x="83" y="206"/>
                  </a:lnTo>
                  <a:lnTo>
                    <a:pt x="83" y="209"/>
                  </a:lnTo>
                  <a:lnTo>
                    <a:pt x="83" y="209"/>
                  </a:lnTo>
                  <a:lnTo>
                    <a:pt x="64" y="230"/>
                  </a:lnTo>
                  <a:lnTo>
                    <a:pt x="64" y="249"/>
                  </a:lnTo>
                  <a:lnTo>
                    <a:pt x="78" y="249"/>
                  </a:lnTo>
                  <a:lnTo>
                    <a:pt x="95" y="242"/>
                  </a:lnTo>
                  <a:lnTo>
                    <a:pt x="99" y="242"/>
                  </a:lnTo>
                  <a:lnTo>
                    <a:pt x="99" y="244"/>
                  </a:lnTo>
                  <a:lnTo>
                    <a:pt x="99" y="277"/>
                  </a:lnTo>
                  <a:lnTo>
                    <a:pt x="111" y="294"/>
                  </a:lnTo>
                  <a:lnTo>
                    <a:pt x="135" y="299"/>
                  </a:lnTo>
                  <a:lnTo>
                    <a:pt x="137" y="299"/>
                  </a:lnTo>
                  <a:lnTo>
                    <a:pt x="137" y="301"/>
                  </a:lnTo>
                  <a:lnTo>
                    <a:pt x="137" y="355"/>
                  </a:lnTo>
                  <a:lnTo>
                    <a:pt x="137" y="35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78" name="Freeform 62">
              <a:extLst>
                <a:ext uri="{FF2B5EF4-FFF2-40B4-BE49-F238E27FC236}">
                  <a16:creationId xmlns:a16="http://schemas.microsoft.com/office/drawing/2014/main" id="{CF8D6EF4-2EF1-304E-9D33-3BE21A54722F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3261" y="3429806"/>
              <a:ext cx="150608" cy="127164"/>
            </a:xfrm>
            <a:custGeom>
              <a:avLst/>
              <a:gdLst>
                <a:gd name="T0" fmla="*/ 0 w 277"/>
                <a:gd name="T1" fmla="*/ 66 h 234"/>
                <a:gd name="T2" fmla="*/ 0 w 277"/>
                <a:gd name="T3" fmla="*/ 83 h 234"/>
                <a:gd name="T4" fmla="*/ 7 w 277"/>
                <a:gd name="T5" fmla="*/ 113 h 234"/>
                <a:gd name="T6" fmla="*/ 31 w 277"/>
                <a:gd name="T7" fmla="*/ 139 h 234"/>
                <a:gd name="T8" fmla="*/ 31 w 277"/>
                <a:gd name="T9" fmla="*/ 142 h 234"/>
                <a:gd name="T10" fmla="*/ 31 w 277"/>
                <a:gd name="T11" fmla="*/ 142 h 234"/>
                <a:gd name="T12" fmla="*/ 29 w 277"/>
                <a:gd name="T13" fmla="*/ 175 h 234"/>
                <a:gd name="T14" fmla="*/ 45 w 277"/>
                <a:gd name="T15" fmla="*/ 201 h 234"/>
                <a:gd name="T16" fmla="*/ 48 w 277"/>
                <a:gd name="T17" fmla="*/ 203 h 234"/>
                <a:gd name="T18" fmla="*/ 48 w 277"/>
                <a:gd name="T19" fmla="*/ 203 h 234"/>
                <a:gd name="T20" fmla="*/ 50 w 277"/>
                <a:gd name="T21" fmla="*/ 217 h 234"/>
                <a:gd name="T22" fmla="*/ 50 w 277"/>
                <a:gd name="T23" fmla="*/ 217 h 234"/>
                <a:gd name="T24" fmla="*/ 50 w 277"/>
                <a:gd name="T25" fmla="*/ 217 h 234"/>
                <a:gd name="T26" fmla="*/ 48 w 277"/>
                <a:gd name="T27" fmla="*/ 234 h 234"/>
                <a:gd name="T28" fmla="*/ 100 w 277"/>
                <a:gd name="T29" fmla="*/ 229 h 234"/>
                <a:gd name="T30" fmla="*/ 137 w 277"/>
                <a:gd name="T31" fmla="*/ 196 h 234"/>
                <a:gd name="T32" fmla="*/ 137 w 277"/>
                <a:gd name="T33" fmla="*/ 196 h 234"/>
                <a:gd name="T34" fmla="*/ 137 w 277"/>
                <a:gd name="T35" fmla="*/ 196 h 234"/>
                <a:gd name="T36" fmla="*/ 156 w 277"/>
                <a:gd name="T37" fmla="*/ 194 h 234"/>
                <a:gd name="T38" fmla="*/ 192 w 277"/>
                <a:gd name="T39" fmla="*/ 182 h 234"/>
                <a:gd name="T40" fmla="*/ 204 w 277"/>
                <a:gd name="T41" fmla="*/ 158 h 234"/>
                <a:gd name="T42" fmla="*/ 204 w 277"/>
                <a:gd name="T43" fmla="*/ 158 h 234"/>
                <a:gd name="T44" fmla="*/ 206 w 277"/>
                <a:gd name="T45" fmla="*/ 158 h 234"/>
                <a:gd name="T46" fmla="*/ 258 w 277"/>
                <a:gd name="T47" fmla="*/ 128 h 234"/>
                <a:gd name="T48" fmla="*/ 265 w 277"/>
                <a:gd name="T49" fmla="*/ 116 h 234"/>
                <a:gd name="T50" fmla="*/ 275 w 277"/>
                <a:gd name="T51" fmla="*/ 85 h 234"/>
                <a:gd name="T52" fmla="*/ 277 w 277"/>
                <a:gd name="T53" fmla="*/ 73 h 234"/>
                <a:gd name="T54" fmla="*/ 251 w 277"/>
                <a:gd name="T55" fmla="*/ 35 h 234"/>
                <a:gd name="T56" fmla="*/ 239 w 277"/>
                <a:gd name="T57" fmla="*/ 23 h 234"/>
                <a:gd name="T58" fmla="*/ 227 w 277"/>
                <a:gd name="T59" fmla="*/ 33 h 234"/>
                <a:gd name="T60" fmla="*/ 227 w 277"/>
                <a:gd name="T61" fmla="*/ 33 h 234"/>
                <a:gd name="T62" fmla="*/ 227 w 277"/>
                <a:gd name="T63" fmla="*/ 33 h 234"/>
                <a:gd name="T64" fmla="*/ 215 w 277"/>
                <a:gd name="T65" fmla="*/ 35 h 234"/>
                <a:gd name="T66" fmla="*/ 215 w 277"/>
                <a:gd name="T67" fmla="*/ 35 h 234"/>
                <a:gd name="T68" fmla="*/ 213 w 277"/>
                <a:gd name="T69" fmla="*/ 33 h 234"/>
                <a:gd name="T70" fmla="*/ 192 w 277"/>
                <a:gd name="T71" fmla="*/ 4 h 234"/>
                <a:gd name="T72" fmla="*/ 187 w 277"/>
                <a:gd name="T73" fmla="*/ 9 h 234"/>
                <a:gd name="T74" fmla="*/ 159 w 277"/>
                <a:gd name="T75" fmla="*/ 35 h 234"/>
                <a:gd name="T76" fmla="*/ 159 w 277"/>
                <a:gd name="T77" fmla="*/ 38 h 234"/>
                <a:gd name="T78" fmla="*/ 159 w 277"/>
                <a:gd name="T79" fmla="*/ 38 h 234"/>
                <a:gd name="T80" fmla="*/ 142 w 277"/>
                <a:gd name="T81" fmla="*/ 47 h 234"/>
                <a:gd name="T82" fmla="*/ 142 w 277"/>
                <a:gd name="T83" fmla="*/ 47 h 234"/>
                <a:gd name="T84" fmla="*/ 142 w 277"/>
                <a:gd name="T85" fmla="*/ 47 h 234"/>
                <a:gd name="T86" fmla="*/ 121 w 277"/>
                <a:gd name="T87" fmla="*/ 42 h 234"/>
                <a:gd name="T88" fmla="*/ 121 w 277"/>
                <a:gd name="T89" fmla="*/ 40 h 234"/>
                <a:gd name="T90" fmla="*/ 121 w 277"/>
                <a:gd name="T91" fmla="*/ 40 h 234"/>
                <a:gd name="T92" fmla="*/ 90 w 277"/>
                <a:gd name="T93" fmla="*/ 14 h 234"/>
                <a:gd name="T94" fmla="*/ 69 w 277"/>
                <a:gd name="T95" fmla="*/ 0 h 234"/>
                <a:gd name="T96" fmla="*/ 50 w 277"/>
                <a:gd name="T97" fmla="*/ 0 h 234"/>
                <a:gd name="T98" fmla="*/ 19 w 277"/>
                <a:gd name="T99" fmla="*/ 4 h 234"/>
                <a:gd name="T100" fmla="*/ 7 w 277"/>
                <a:gd name="T101" fmla="*/ 23 h 234"/>
                <a:gd name="T102" fmla="*/ 7 w 277"/>
                <a:gd name="T103" fmla="*/ 30 h 234"/>
                <a:gd name="T104" fmla="*/ 17 w 277"/>
                <a:gd name="T105" fmla="*/ 35 h 234"/>
                <a:gd name="T106" fmla="*/ 17 w 277"/>
                <a:gd name="T107" fmla="*/ 35 h 234"/>
                <a:gd name="T108" fmla="*/ 17 w 277"/>
                <a:gd name="T109" fmla="*/ 38 h 234"/>
                <a:gd name="T110" fmla="*/ 14 w 277"/>
                <a:gd name="T111" fmla="*/ 59 h 234"/>
                <a:gd name="T112" fmla="*/ 14 w 277"/>
                <a:gd name="T113" fmla="*/ 59 h 234"/>
                <a:gd name="T114" fmla="*/ 12 w 277"/>
                <a:gd name="T115" fmla="*/ 61 h 234"/>
                <a:gd name="T116" fmla="*/ 0 w 277"/>
                <a:gd name="T117" fmla="*/ 66 h 234"/>
                <a:gd name="T118" fmla="*/ 0 w 277"/>
                <a:gd name="T119" fmla="*/ 66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" h="234">
                  <a:moveTo>
                    <a:pt x="0" y="66"/>
                  </a:moveTo>
                  <a:lnTo>
                    <a:pt x="0" y="83"/>
                  </a:lnTo>
                  <a:lnTo>
                    <a:pt x="7" y="113"/>
                  </a:lnTo>
                  <a:lnTo>
                    <a:pt x="31" y="139"/>
                  </a:lnTo>
                  <a:lnTo>
                    <a:pt x="31" y="142"/>
                  </a:lnTo>
                  <a:lnTo>
                    <a:pt x="31" y="142"/>
                  </a:lnTo>
                  <a:lnTo>
                    <a:pt x="29" y="175"/>
                  </a:lnTo>
                  <a:lnTo>
                    <a:pt x="45" y="201"/>
                  </a:lnTo>
                  <a:lnTo>
                    <a:pt x="48" y="203"/>
                  </a:lnTo>
                  <a:lnTo>
                    <a:pt x="48" y="203"/>
                  </a:lnTo>
                  <a:lnTo>
                    <a:pt x="50" y="217"/>
                  </a:lnTo>
                  <a:lnTo>
                    <a:pt x="50" y="217"/>
                  </a:lnTo>
                  <a:lnTo>
                    <a:pt x="50" y="217"/>
                  </a:lnTo>
                  <a:lnTo>
                    <a:pt x="48" y="234"/>
                  </a:lnTo>
                  <a:lnTo>
                    <a:pt x="100" y="229"/>
                  </a:lnTo>
                  <a:lnTo>
                    <a:pt x="137" y="196"/>
                  </a:lnTo>
                  <a:lnTo>
                    <a:pt x="137" y="196"/>
                  </a:lnTo>
                  <a:lnTo>
                    <a:pt x="137" y="196"/>
                  </a:lnTo>
                  <a:lnTo>
                    <a:pt x="156" y="194"/>
                  </a:lnTo>
                  <a:lnTo>
                    <a:pt x="192" y="182"/>
                  </a:lnTo>
                  <a:lnTo>
                    <a:pt x="204" y="158"/>
                  </a:lnTo>
                  <a:lnTo>
                    <a:pt x="204" y="158"/>
                  </a:lnTo>
                  <a:lnTo>
                    <a:pt x="206" y="158"/>
                  </a:lnTo>
                  <a:lnTo>
                    <a:pt x="258" y="128"/>
                  </a:lnTo>
                  <a:lnTo>
                    <a:pt x="265" y="116"/>
                  </a:lnTo>
                  <a:lnTo>
                    <a:pt x="275" y="85"/>
                  </a:lnTo>
                  <a:lnTo>
                    <a:pt x="277" y="73"/>
                  </a:lnTo>
                  <a:lnTo>
                    <a:pt x="251" y="35"/>
                  </a:lnTo>
                  <a:lnTo>
                    <a:pt x="239" y="23"/>
                  </a:lnTo>
                  <a:lnTo>
                    <a:pt x="227" y="33"/>
                  </a:lnTo>
                  <a:lnTo>
                    <a:pt x="227" y="33"/>
                  </a:lnTo>
                  <a:lnTo>
                    <a:pt x="227" y="33"/>
                  </a:lnTo>
                  <a:lnTo>
                    <a:pt x="215" y="35"/>
                  </a:lnTo>
                  <a:lnTo>
                    <a:pt x="215" y="35"/>
                  </a:lnTo>
                  <a:lnTo>
                    <a:pt x="213" y="33"/>
                  </a:lnTo>
                  <a:lnTo>
                    <a:pt x="192" y="4"/>
                  </a:lnTo>
                  <a:lnTo>
                    <a:pt x="187" y="9"/>
                  </a:lnTo>
                  <a:lnTo>
                    <a:pt x="159" y="35"/>
                  </a:lnTo>
                  <a:lnTo>
                    <a:pt x="159" y="38"/>
                  </a:lnTo>
                  <a:lnTo>
                    <a:pt x="159" y="38"/>
                  </a:lnTo>
                  <a:lnTo>
                    <a:pt x="142" y="47"/>
                  </a:lnTo>
                  <a:lnTo>
                    <a:pt x="142" y="47"/>
                  </a:lnTo>
                  <a:lnTo>
                    <a:pt x="142" y="47"/>
                  </a:lnTo>
                  <a:lnTo>
                    <a:pt x="121" y="42"/>
                  </a:lnTo>
                  <a:lnTo>
                    <a:pt x="121" y="40"/>
                  </a:lnTo>
                  <a:lnTo>
                    <a:pt x="121" y="40"/>
                  </a:lnTo>
                  <a:lnTo>
                    <a:pt x="90" y="14"/>
                  </a:lnTo>
                  <a:lnTo>
                    <a:pt x="69" y="0"/>
                  </a:lnTo>
                  <a:lnTo>
                    <a:pt x="50" y="0"/>
                  </a:lnTo>
                  <a:lnTo>
                    <a:pt x="19" y="4"/>
                  </a:lnTo>
                  <a:lnTo>
                    <a:pt x="7" y="23"/>
                  </a:lnTo>
                  <a:lnTo>
                    <a:pt x="7" y="30"/>
                  </a:lnTo>
                  <a:lnTo>
                    <a:pt x="17" y="35"/>
                  </a:lnTo>
                  <a:lnTo>
                    <a:pt x="17" y="35"/>
                  </a:lnTo>
                  <a:lnTo>
                    <a:pt x="17" y="38"/>
                  </a:lnTo>
                  <a:lnTo>
                    <a:pt x="14" y="59"/>
                  </a:lnTo>
                  <a:lnTo>
                    <a:pt x="14" y="59"/>
                  </a:lnTo>
                  <a:lnTo>
                    <a:pt x="12" y="61"/>
                  </a:lnTo>
                  <a:lnTo>
                    <a:pt x="0" y="66"/>
                  </a:lnTo>
                  <a:lnTo>
                    <a:pt x="0" y="6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79" name="Freeform 63">
              <a:extLst>
                <a:ext uri="{FF2B5EF4-FFF2-40B4-BE49-F238E27FC236}">
                  <a16:creationId xmlns:a16="http://schemas.microsoft.com/office/drawing/2014/main" id="{1ABF4FD7-7D49-DA4D-BD49-461FDFA7C89E}"/>
                </a:ext>
              </a:extLst>
            </p:cNvPr>
            <p:cNvSpPr>
              <a:spLocks/>
            </p:cNvSpPr>
            <p:nvPr/>
          </p:nvSpPr>
          <p:spPr bwMode="auto">
            <a:xfrm>
              <a:off x="8083571" y="3342314"/>
              <a:ext cx="142453" cy="120643"/>
            </a:xfrm>
            <a:custGeom>
              <a:avLst/>
              <a:gdLst>
                <a:gd name="T0" fmla="*/ 0 w 262"/>
                <a:gd name="T1" fmla="*/ 189 h 222"/>
                <a:gd name="T2" fmla="*/ 71 w 262"/>
                <a:gd name="T3" fmla="*/ 222 h 222"/>
                <a:gd name="T4" fmla="*/ 85 w 262"/>
                <a:gd name="T5" fmla="*/ 201 h 222"/>
                <a:gd name="T6" fmla="*/ 76 w 262"/>
                <a:gd name="T7" fmla="*/ 194 h 222"/>
                <a:gd name="T8" fmla="*/ 76 w 262"/>
                <a:gd name="T9" fmla="*/ 182 h 222"/>
                <a:gd name="T10" fmla="*/ 76 w 262"/>
                <a:gd name="T11" fmla="*/ 182 h 222"/>
                <a:gd name="T12" fmla="*/ 90 w 262"/>
                <a:gd name="T13" fmla="*/ 161 h 222"/>
                <a:gd name="T14" fmla="*/ 123 w 262"/>
                <a:gd name="T15" fmla="*/ 158 h 222"/>
                <a:gd name="T16" fmla="*/ 144 w 262"/>
                <a:gd name="T17" fmla="*/ 156 h 222"/>
                <a:gd name="T18" fmla="*/ 144 w 262"/>
                <a:gd name="T19" fmla="*/ 156 h 222"/>
                <a:gd name="T20" fmla="*/ 166 w 262"/>
                <a:gd name="T21" fmla="*/ 170 h 222"/>
                <a:gd name="T22" fmla="*/ 196 w 262"/>
                <a:gd name="T23" fmla="*/ 199 h 222"/>
                <a:gd name="T24" fmla="*/ 229 w 262"/>
                <a:gd name="T25" fmla="*/ 194 h 222"/>
                <a:gd name="T26" fmla="*/ 255 w 262"/>
                <a:gd name="T27" fmla="*/ 165 h 222"/>
                <a:gd name="T28" fmla="*/ 262 w 262"/>
                <a:gd name="T29" fmla="*/ 161 h 222"/>
                <a:gd name="T30" fmla="*/ 241 w 262"/>
                <a:gd name="T31" fmla="*/ 135 h 222"/>
                <a:gd name="T32" fmla="*/ 251 w 262"/>
                <a:gd name="T33" fmla="*/ 123 h 222"/>
                <a:gd name="T34" fmla="*/ 210 w 262"/>
                <a:gd name="T35" fmla="*/ 99 h 222"/>
                <a:gd name="T36" fmla="*/ 208 w 262"/>
                <a:gd name="T37" fmla="*/ 99 h 222"/>
                <a:gd name="T38" fmla="*/ 156 w 262"/>
                <a:gd name="T39" fmla="*/ 66 h 222"/>
                <a:gd name="T40" fmla="*/ 154 w 262"/>
                <a:gd name="T41" fmla="*/ 64 h 222"/>
                <a:gd name="T42" fmla="*/ 114 w 262"/>
                <a:gd name="T43" fmla="*/ 0 h 222"/>
                <a:gd name="T44" fmla="*/ 104 w 262"/>
                <a:gd name="T45" fmla="*/ 33 h 222"/>
                <a:gd name="T46" fmla="*/ 104 w 262"/>
                <a:gd name="T47" fmla="*/ 35 h 222"/>
                <a:gd name="T48" fmla="*/ 95 w 262"/>
                <a:gd name="T49" fmla="*/ 47 h 222"/>
                <a:gd name="T50" fmla="*/ 45 w 262"/>
                <a:gd name="T51" fmla="*/ 28 h 222"/>
                <a:gd name="T52" fmla="*/ 45 w 262"/>
                <a:gd name="T53" fmla="*/ 80 h 222"/>
                <a:gd name="T54" fmla="*/ 35 w 262"/>
                <a:gd name="T55" fmla="*/ 92 h 222"/>
                <a:gd name="T56" fmla="*/ 45 w 262"/>
                <a:gd name="T57" fmla="*/ 111 h 222"/>
                <a:gd name="T58" fmla="*/ 40 w 262"/>
                <a:gd name="T59" fmla="*/ 123 h 222"/>
                <a:gd name="T60" fmla="*/ 40 w 262"/>
                <a:gd name="T61" fmla="*/ 125 h 222"/>
                <a:gd name="T62" fmla="*/ 0 w 262"/>
                <a:gd name="T63" fmla="*/ 161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62" h="222">
                  <a:moveTo>
                    <a:pt x="0" y="161"/>
                  </a:moveTo>
                  <a:lnTo>
                    <a:pt x="0" y="189"/>
                  </a:lnTo>
                  <a:lnTo>
                    <a:pt x="52" y="218"/>
                  </a:lnTo>
                  <a:lnTo>
                    <a:pt x="71" y="222"/>
                  </a:lnTo>
                  <a:lnTo>
                    <a:pt x="83" y="218"/>
                  </a:lnTo>
                  <a:lnTo>
                    <a:pt x="85" y="201"/>
                  </a:lnTo>
                  <a:lnTo>
                    <a:pt x="76" y="194"/>
                  </a:lnTo>
                  <a:lnTo>
                    <a:pt x="76" y="194"/>
                  </a:lnTo>
                  <a:lnTo>
                    <a:pt x="76" y="194"/>
                  </a:lnTo>
                  <a:lnTo>
                    <a:pt x="76" y="182"/>
                  </a:lnTo>
                  <a:lnTo>
                    <a:pt x="76" y="182"/>
                  </a:lnTo>
                  <a:lnTo>
                    <a:pt x="76" y="182"/>
                  </a:lnTo>
                  <a:lnTo>
                    <a:pt x="90" y="163"/>
                  </a:lnTo>
                  <a:lnTo>
                    <a:pt x="90" y="161"/>
                  </a:lnTo>
                  <a:lnTo>
                    <a:pt x="90" y="161"/>
                  </a:lnTo>
                  <a:lnTo>
                    <a:pt x="123" y="158"/>
                  </a:lnTo>
                  <a:lnTo>
                    <a:pt x="123" y="158"/>
                  </a:lnTo>
                  <a:lnTo>
                    <a:pt x="144" y="156"/>
                  </a:lnTo>
                  <a:lnTo>
                    <a:pt x="144" y="156"/>
                  </a:lnTo>
                  <a:lnTo>
                    <a:pt x="144" y="156"/>
                  </a:lnTo>
                  <a:lnTo>
                    <a:pt x="166" y="170"/>
                  </a:lnTo>
                  <a:lnTo>
                    <a:pt x="166" y="170"/>
                  </a:lnTo>
                  <a:lnTo>
                    <a:pt x="166" y="170"/>
                  </a:lnTo>
                  <a:lnTo>
                    <a:pt x="196" y="199"/>
                  </a:lnTo>
                  <a:lnTo>
                    <a:pt x="215" y="203"/>
                  </a:lnTo>
                  <a:lnTo>
                    <a:pt x="229" y="194"/>
                  </a:lnTo>
                  <a:lnTo>
                    <a:pt x="255" y="165"/>
                  </a:lnTo>
                  <a:lnTo>
                    <a:pt x="255" y="165"/>
                  </a:lnTo>
                  <a:lnTo>
                    <a:pt x="255" y="165"/>
                  </a:lnTo>
                  <a:lnTo>
                    <a:pt x="262" y="161"/>
                  </a:lnTo>
                  <a:lnTo>
                    <a:pt x="244" y="137"/>
                  </a:lnTo>
                  <a:lnTo>
                    <a:pt x="241" y="135"/>
                  </a:lnTo>
                  <a:lnTo>
                    <a:pt x="244" y="132"/>
                  </a:lnTo>
                  <a:lnTo>
                    <a:pt x="251" y="123"/>
                  </a:lnTo>
                  <a:lnTo>
                    <a:pt x="251" y="102"/>
                  </a:lnTo>
                  <a:lnTo>
                    <a:pt x="210" y="99"/>
                  </a:lnTo>
                  <a:lnTo>
                    <a:pt x="208" y="99"/>
                  </a:lnTo>
                  <a:lnTo>
                    <a:pt x="208" y="99"/>
                  </a:lnTo>
                  <a:lnTo>
                    <a:pt x="184" y="66"/>
                  </a:lnTo>
                  <a:lnTo>
                    <a:pt x="156" y="66"/>
                  </a:lnTo>
                  <a:lnTo>
                    <a:pt x="156" y="64"/>
                  </a:lnTo>
                  <a:lnTo>
                    <a:pt x="154" y="64"/>
                  </a:lnTo>
                  <a:lnTo>
                    <a:pt x="144" y="38"/>
                  </a:lnTo>
                  <a:lnTo>
                    <a:pt x="114" y="0"/>
                  </a:lnTo>
                  <a:lnTo>
                    <a:pt x="109" y="5"/>
                  </a:lnTo>
                  <a:lnTo>
                    <a:pt x="104" y="33"/>
                  </a:lnTo>
                  <a:lnTo>
                    <a:pt x="104" y="33"/>
                  </a:lnTo>
                  <a:lnTo>
                    <a:pt x="104" y="35"/>
                  </a:lnTo>
                  <a:lnTo>
                    <a:pt x="97" y="45"/>
                  </a:lnTo>
                  <a:lnTo>
                    <a:pt x="95" y="47"/>
                  </a:lnTo>
                  <a:lnTo>
                    <a:pt x="92" y="45"/>
                  </a:lnTo>
                  <a:lnTo>
                    <a:pt x="45" y="28"/>
                  </a:lnTo>
                  <a:lnTo>
                    <a:pt x="45" y="78"/>
                  </a:lnTo>
                  <a:lnTo>
                    <a:pt x="45" y="80"/>
                  </a:lnTo>
                  <a:lnTo>
                    <a:pt x="45" y="80"/>
                  </a:lnTo>
                  <a:lnTo>
                    <a:pt x="35" y="92"/>
                  </a:lnTo>
                  <a:lnTo>
                    <a:pt x="45" y="109"/>
                  </a:lnTo>
                  <a:lnTo>
                    <a:pt x="45" y="111"/>
                  </a:lnTo>
                  <a:lnTo>
                    <a:pt x="45" y="111"/>
                  </a:lnTo>
                  <a:lnTo>
                    <a:pt x="40" y="123"/>
                  </a:lnTo>
                  <a:lnTo>
                    <a:pt x="40" y="123"/>
                  </a:lnTo>
                  <a:lnTo>
                    <a:pt x="40" y="125"/>
                  </a:lnTo>
                  <a:lnTo>
                    <a:pt x="0" y="161"/>
                  </a:lnTo>
                  <a:lnTo>
                    <a:pt x="0" y="16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80" name="Freeform 64">
              <a:extLst>
                <a:ext uri="{FF2B5EF4-FFF2-40B4-BE49-F238E27FC236}">
                  <a16:creationId xmlns:a16="http://schemas.microsoft.com/office/drawing/2014/main" id="{679FC344-63B5-0C4C-B1A0-37F0817F214F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4616" y="3281992"/>
              <a:ext cx="120704" cy="146184"/>
            </a:xfrm>
            <a:custGeom>
              <a:avLst/>
              <a:gdLst>
                <a:gd name="T0" fmla="*/ 78 w 222"/>
                <a:gd name="T1" fmla="*/ 4 h 269"/>
                <a:gd name="T2" fmla="*/ 64 w 222"/>
                <a:gd name="T3" fmla="*/ 4 h 269"/>
                <a:gd name="T4" fmla="*/ 64 w 222"/>
                <a:gd name="T5" fmla="*/ 4 h 269"/>
                <a:gd name="T6" fmla="*/ 64 w 222"/>
                <a:gd name="T7" fmla="*/ 4 h 269"/>
                <a:gd name="T8" fmla="*/ 47 w 222"/>
                <a:gd name="T9" fmla="*/ 0 h 269"/>
                <a:gd name="T10" fmla="*/ 21 w 222"/>
                <a:gd name="T11" fmla="*/ 30 h 269"/>
                <a:gd name="T12" fmla="*/ 17 w 222"/>
                <a:gd name="T13" fmla="*/ 63 h 269"/>
                <a:gd name="T14" fmla="*/ 14 w 222"/>
                <a:gd name="T15" fmla="*/ 116 h 269"/>
                <a:gd name="T16" fmla="*/ 14 w 222"/>
                <a:gd name="T17" fmla="*/ 116 h 269"/>
                <a:gd name="T18" fmla="*/ 14 w 222"/>
                <a:gd name="T19" fmla="*/ 118 h 269"/>
                <a:gd name="T20" fmla="*/ 7 w 222"/>
                <a:gd name="T21" fmla="*/ 127 h 269"/>
                <a:gd name="T22" fmla="*/ 7 w 222"/>
                <a:gd name="T23" fmla="*/ 130 h 269"/>
                <a:gd name="T24" fmla="*/ 5 w 222"/>
                <a:gd name="T25" fmla="*/ 130 h 269"/>
                <a:gd name="T26" fmla="*/ 0 w 222"/>
                <a:gd name="T27" fmla="*/ 132 h 269"/>
                <a:gd name="T28" fmla="*/ 38 w 222"/>
                <a:gd name="T29" fmla="*/ 191 h 269"/>
                <a:gd name="T30" fmla="*/ 64 w 222"/>
                <a:gd name="T31" fmla="*/ 194 h 269"/>
                <a:gd name="T32" fmla="*/ 66 w 222"/>
                <a:gd name="T33" fmla="*/ 194 h 269"/>
                <a:gd name="T34" fmla="*/ 66 w 222"/>
                <a:gd name="T35" fmla="*/ 196 h 269"/>
                <a:gd name="T36" fmla="*/ 73 w 222"/>
                <a:gd name="T37" fmla="*/ 210 h 269"/>
                <a:gd name="T38" fmla="*/ 76 w 222"/>
                <a:gd name="T39" fmla="*/ 210 h 269"/>
                <a:gd name="T40" fmla="*/ 76 w 222"/>
                <a:gd name="T41" fmla="*/ 213 h 269"/>
                <a:gd name="T42" fmla="*/ 76 w 222"/>
                <a:gd name="T43" fmla="*/ 229 h 269"/>
                <a:gd name="T44" fmla="*/ 128 w 222"/>
                <a:gd name="T45" fmla="*/ 260 h 269"/>
                <a:gd name="T46" fmla="*/ 180 w 222"/>
                <a:gd name="T47" fmla="*/ 269 h 269"/>
                <a:gd name="T48" fmla="*/ 217 w 222"/>
                <a:gd name="T49" fmla="*/ 231 h 269"/>
                <a:gd name="T50" fmla="*/ 222 w 222"/>
                <a:gd name="T51" fmla="*/ 222 h 269"/>
                <a:gd name="T52" fmla="*/ 213 w 222"/>
                <a:gd name="T53" fmla="*/ 203 h 269"/>
                <a:gd name="T54" fmla="*/ 210 w 222"/>
                <a:gd name="T55" fmla="*/ 203 h 269"/>
                <a:gd name="T56" fmla="*/ 213 w 222"/>
                <a:gd name="T57" fmla="*/ 201 h 269"/>
                <a:gd name="T58" fmla="*/ 222 w 222"/>
                <a:gd name="T59" fmla="*/ 189 h 269"/>
                <a:gd name="T60" fmla="*/ 222 w 222"/>
                <a:gd name="T61" fmla="*/ 139 h 269"/>
                <a:gd name="T62" fmla="*/ 203 w 222"/>
                <a:gd name="T63" fmla="*/ 137 h 269"/>
                <a:gd name="T64" fmla="*/ 203 w 222"/>
                <a:gd name="T65" fmla="*/ 137 h 269"/>
                <a:gd name="T66" fmla="*/ 203 w 222"/>
                <a:gd name="T67" fmla="*/ 137 h 269"/>
                <a:gd name="T68" fmla="*/ 189 w 222"/>
                <a:gd name="T69" fmla="*/ 108 h 269"/>
                <a:gd name="T70" fmla="*/ 161 w 222"/>
                <a:gd name="T71" fmla="*/ 104 h 269"/>
                <a:gd name="T72" fmla="*/ 151 w 222"/>
                <a:gd name="T73" fmla="*/ 111 h 269"/>
                <a:gd name="T74" fmla="*/ 149 w 222"/>
                <a:gd name="T75" fmla="*/ 113 h 269"/>
                <a:gd name="T76" fmla="*/ 147 w 222"/>
                <a:gd name="T77" fmla="*/ 111 h 269"/>
                <a:gd name="T78" fmla="*/ 128 w 222"/>
                <a:gd name="T79" fmla="*/ 80 h 269"/>
                <a:gd name="T80" fmla="*/ 128 w 222"/>
                <a:gd name="T81" fmla="*/ 80 h 269"/>
                <a:gd name="T82" fmla="*/ 128 w 222"/>
                <a:gd name="T83" fmla="*/ 80 h 269"/>
                <a:gd name="T84" fmla="*/ 125 w 222"/>
                <a:gd name="T85" fmla="*/ 45 h 269"/>
                <a:gd name="T86" fmla="*/ 95 w 222"/>
                <a:gd name="T87" fmla="*/ 45 h 269"/>
                <a:gd name="T88" fmla="*/ 92 w 222"/>
                <a:gd name="T89" fmla="*/ 45 h 269"/>
                <a:gd name="T90" fmla="*/ 92 w 222"/>
                <a:gd name="T91" fmla="*/ 45 h 269"/>
                <a:gd name="T92" fmla="*/ 78 w 222"/>
                <a:gd name="T93" fmla="*/ 4 h 269"/>
                <a:gd name="T94" fmla="*/ 78 w 222"/>
                <a:gd name="T95" fmla="*/ 4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22" h="269">
                  <a:moveTo>
                    <a:pt x="78" y="4"/>
                  </a:moveTo>
                  <a:lnTo>
                    <a:pt x="64" y="4"/>
                  </a:lnTo>
                  <a:lnTo>
                    <a:pt x="64" y="4"/>
                  </a:lnTo>
                  <a:lnTo>
                    <a:pt x="64" y="4"/>
                  </a:lnTo>
                  <a:lnTo>
                    <a:pt x="47" y="0"/>
                  </a:lnTo>
                  <a:lnTo>
                    <a:pt x="21" y="30"/>
                  </a:lnTo>
                  <a:lnTo>
                    <a:pt x="17" y="63"/>
                  </a:lnTo>
                  <a:lnTo>
                    <a:pt x="14" y="116"/>
                  </a:lnTo>
                  <a:lnTo>
                    <a:pt x="14" y="116"/>
                  </a:lnTo>
                  <a:lnTo>
                    <a:pt x="14" y="118"/>
                  </a:lnTo>
                  <a:lnTo>
                    <a:pt x="7" y="127"/>
                  </a:lnTo>
                  <a:lnTo>
                    <a:pt x="7" y="130"/>
                  </a:lnTo>
                  <a:lnTo>
                    <a:pt x="5" y="130"/>
                  </a:lnTo>
                  <a:lnTo>
                    <a:pt x="0" y="132"/>
                  </a:lnTo>
                  <a:lnTo>
                    <a:pt x="38" y="191"/>
                  </a:lnTo>
                  <a:lnTo>
                    <a:pt x="64" y="194"/>
                  </a:lnTo>
                  <a:lnTo>
                    <a:pt x="66" y="194"/>
                  </a:lnTo>
                  <a:lnTo>
                    <a:pt x="66" y="196"/>
                  </a:lnTo>
                  <a:lnTo>
                    <a:pt x="73" y="210"/>
                  </a:lnTo>
                  <a:lnTo>
                    <a:pt x="76" y="210"/>
                  </a:lnTo>
                  <a:lnTo>
                    <a:pt x="76" y="213"/>
                  </a:lnTo>
                  <a:lnTo>
                    <a:pt x="76" y="229"/>
                  </a:lnTo>
                  <a:lnTo>
                    <a:pt x="128" y="260"/>
                  </a:lnTo>
                  <a:lnTo>
                    <a:pt x="180" y="269"/>
                  </a:lnTo>
                  <a:lnTo>
                    <a:pt x="217" y="231"/>
                  </a:lnTo>
                  <a:lnTo>
                    <a:pt x="222" y="222"/>
                  </a:lnTo>
                  <a:lnTo>
                    <a:pt x="213" y="203"/>
                  </a:lnTo>
                  <a:lnTo>
                    <a:pt x="210" y="203"/>
                  </a:lnTo>
                  <a:lnTo>
                    <a:pt x="213" y="201"/>
                  </a:lnTo>
                  <a:lnTo>
                    <a:pt x="222" y="189"/>
                  </a:lnTo>
                  <a:lnTo>
                    <a:pt x="222" y="139"/>
                  </a:lnTo>
                  <a:lnTo>
                    <a:pt x="203" y="137"/>
                  </a:lnTo>
                  <a:lnTo>
                    <a:pt x="203" y="137"/>
                  </a:lnTo>
                  <a:lnTo>
                    <a:pt x="203" y="137"/>
                  </a:lnTo>
                  <a:lnTo>
                    <a:pt x="189" y="108"/>
                  </a:lnTo>
                  <a:lnTo>
                    <a:pt x="161" y="104"/>
                  </a:lnTo>
                  <a:lnTo>
                    <a:pt x="151" y="111"/>
                  </a:lnTo>
                  <a:lnTo>
                    <a:pt x="149" y="113"/>
                  </a:lnTo>
                  <a:lnTo>
                    <a:pt x="147" y="111"/>
                  </a:lnTo>
                  <a:lnTo>
                    <a:pt x="128" y="80"/>
                  </a:lnTo>
                  <a:lnTo>
                    <a:pt x="128" y="80"/>
                  </a:lnTo>
                  <a:lnTo>
                    <a:pt x="128" y="80"/>
                  </a:lnTo>
                  <a:lnTo>
                    <a:pt x="125" y="45"/>
                  </a:lnTo>
                  <a:lnTo>
                    <a:pt x="95" y="45"/>
                  </a:lnTo>
                  <a:lnTo>
                    <a:pt x="92" y="45"/>
                  </a:lnTo>
                  <a:lnTo>
                    <a:pt x="92" y="45"/>
                  </a:lnTo>
                  <a:lnTo>
                    <a:pt x="78" y="4"/>
                  </a:lnTo>
                  <a:lnTo>
                    <a:pt x="78" y="4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81" name="Freeform 65">
              <a:extLst>
                <a:ext uri="{FF2B5EF4-FFF2-40B4-BE49-F238E27FC236}">
                  <a16:creationId xmlns:a16="http://schemas.microsoft.com/office/drawing/2014/main" id="{9726DDFC-EF81-614B-8A6A-1C848286D998}"/>
                </a:ext>
              </a:extLst>
            </p:cNvPr>
            <p:cNvSpPr>
              <a:spLocks/>
            </p:cNvSpPr>
            <p:nvPr/>
          </p:nvSpPr>
          <p:spPr bwMode="auto">
            <a:xfrm>
              <a:off x="8029743" y="3251015"/>
              <a:ext cx="120704" cy="113035"/>
            </a:xfrm>
            <a:custGeom>
              <a:avLst/>
              <a:gdLst>
                <a:gd name="T0" fmla="*/ 71 w 222"/>
                <a:gd name="T1" fmla="*/ 0 h 208"/>
                <a:gd name="T2" fmla="*/ 47 w 222"/>
                <a:gd name="T3" fmla="*/ 19 h 208"/>
                <a:gd name="T4" fmla="*/ 0 w 222"/>
                <a:gd name="T5" fmla="*/ 59 h 208"/>
                <a:gd name="T6" fmla="*/ 14 w 222"/>
                <a:gd name="T7" fmla="*/ 99 h 208"/>
                <a:gd name="T8" fmla="*/ 45 w 222"/>
                <a:gd name="T9" fmla="*/ 99 h 208"/>
                <a:gd name="T10" fmla="*/ 47 w 222"/>
                <a:gd name="T11" fmla="*/ 99 h 208"/>
                <a:gd name="T12" fmla="*/ 47 w 222"/>
                <a:gd name="T13" fmla="*/ 99 h 208"/>
                <a:gd name="T14" fmla="*/ 49 w 222"/>
                <a:gd name="T15" fmla="*/ 135 h 208"/>
                <a:gd name="T16" fmla="*/ 66 w 222"/>
                <a:gd name="T17" fmla="*/ 163 h 208"/>
                <a:gd name="T18" fmla="*/ 75 w 222"/>
                <a:gd name="T19" fmla="*/ 156 h 208"/>
                <a:gd name="T20" fmla="*/ 75 w 222"/>
                <a:gd name="T21" fmla="*/ 156 h 208"/>
                <a:gd name="T22" fmla="*/ 78 w 222"/>
                <a:gd name="T23" fmla="*/ 156 h 208"/>
                <a:gd name="T24" fmla="*/ 108 w 222"/>
                <a:gd name="T25" fmla="*/ 161 h 208"/>
                <a:gd name="T26" fmla="*/ 111 w 222"/>
                <a:gd name="T27" fmla="*/ 161 h 208"/>
                <a:gd name="T28" fmla="*/ 111 w 222"/>
                <a:gd name="T29" fmla="*/ 163 h 208"/>
                <a:gd name="T30" fmla="*/ 123 w 222"/>
                <a:gd name="T31" fmla="*/ 189 h 208"/>
                <a:gd name="T32" fmla="*/ 139 w 222"/>
                <a:gd name="T33" fmla="*/ 191 h 208"/>
                <a:gd name="T34" fmla="*/ 139 w 222"/>
                <a:gd name="T35" fmla="*/ 191 h 208"/>
                <a:gd name="T36" fmla="*/ 144 w 222"/>
                <a:gd name="T37" fmla="*/ 191 h 208"/>
                <a:gd name="T38" fmla="*/ 191 w 222"/>
                <a:gd name="T39" fmla="*/ 208 h 208"/>
                <a:gd name="T40" fmla="*/ 198 w 222"/>
                <a:gd name="T41" fmla="*/ 201 h 208"/>
                <a:gd name="T42" fmla="*/ 203 w 222"/>
                <a:gd name="T43" fmla="*/ 173 h 208"/>
                <a:gd name="T44" fmla="*/ 203 w 222"/>
                <a:gd name="T45" fmla="*/ 173 h 208"/>
                <a:gd name="T46" fmla="*/ 203 w 222"/>
                <a:gd name="T47" fmla="*/ 170 h 208"/>
                <a:gd name="T48" fmla="*/ 210 w 222"/>
                <a:gd name="T49" fmla="*/ 163 h 208"/>
                <a:gd name="T50" fmla="*/ 220 w 222"/>
                <a:gd name="T51" fmla="*/ 147 h 208"/>
                <a:gd name="T52" fmla="*/ 222 w 222"/>
                <a:gd name="T53" fmla="*/ 135 h 208"/>
                <a:gd name="T54" fmla="*/ 208 w 222"/>
                <a:gd name="T55" fmla="*/ 128 h 208"/>
                <a:gd name="T56" fmla="*/ 205 w 222"/>
                <a:gd name="T57" fmla="*/ 125 h 208"/>
                <a:gd name="T58" fmla="*/ 205 w 222"/>
                <a:gd name="T59" fmla="*/ 125 h 208"/>
                <a:gd name="T60" fmla="*/ 205 w 222"/>
                <a:gd name="T61" fmla="*/ 111 h 208"/>
                <a:gd name="T62" fmla="*/ 196 w 222"/>
                <a:gd name="T63" fmla="*/ 106 h 208"/>
                <a:gd name="T64" fmla="*/ 191 w 222"/>
                <a:gd name="T65" fmla="*/ 113 h 208"/>
                <a:gd name="T66" fmla="*/ 191 w 222"/>
                <a:gd name="T67" fmla="*/ 113 h 208"/>
                <a:gd name="T68" fmla="*/ 189 w 222"/>
                <a:gd name="T69" fmla="*/ 113 h 208"/>
                <a:gd name="T70" fmla="*/ 156 w 222"/>
                <a:gd name="T71" fmla="*/ 116 h 208"/>
                <a:gd name="T72" fmla="*/ 153 w 222"/>
                <a:gd name="T73" fmla="*/ 125 h 208"/>
                <a:gd name="T74" fmla="*/ 151 w 222"/>
                <a:gd name="T75" fmla="*/ 125 h 208"/>
                <a:gd name="T76" fmla="*/ 151 w 222"/>
                <a:gd name="T77" fmla="*/ 125 h 208"/>
                <a:gd name="T78" fmla="*/ 132 w 222"/>
                <a:gd name="T79" fmla="*/ 123 h 208"/>
                <a:gd name="T80" fmla="*/ 132 w 222"/>
                <a:gd name="T81" fmla="*/ 123 h 208"/>
                <a:gd name="T82" fmla="*/ 132 w 222"/>
                <a:gd name="T83" fmla="*/ 123 h 208"/>
                <a:gd name="T84" fmla="*/ 113 w 222"/>
                <a:gd name="T85" fmla="*/ 90 h 208"/>
                <a:gd name="T86" fmla="*/ 113 w 222"/>
                <a:gd name="T87" fmla="*/ 87 h 208"/>
                <a:gd name="T88" fmla="*/ 113 w 222"/>
                <a:gd name="T89" fmla="*/ 87 h 208"/>
                <a:gd name="T90" fmla="*/ 108 w 222"/>
                <a:gd name="T91" fmla="*/ 40 h 208"/>
                <a:gd name="T92" fmla="*/ 71 w 222"/>
                <a:gd name="T93" fmla="*/ 0 h 208"/>
                <a:gd name="T94" fmla="*/ 71 w 222"/>
                <a:gd name="T95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22" h="208">
                  <a:moveTo>
                    <a:pt x="71" y="0"/>
                  </a:moveTo>
                  <a:lnTo>
                    <a:pt x="47" y="19"/>
                  </a:lnTo>
                  <a:lnTo>
                    <a:pt x="0" y="59"/>
                  </a:lnTo>
                  <a:lnTo>
                    <a:pt x="14" y="99"/>
                  </a:lnTo>
                  <a:lnTo>
                    <a:pt x="45" y="99"/>
                  </a:lnTo>
                  <a:lnTo>
                    <a:pt x="47" y="99"/>
                  </a:lnTo>
                  <a:lnTo>
                    <a:pt x="47" y="99"/>
                  </a:lnTo>
                  <a:lnTo>
                    <a:pt x="49" y="135"/>
                  </a:lnTo>
                  <a:lnTo>
                    <a:pt x="66" y="163"/>
                  </a:lnTo>
                  <a:lnTo>
                    <a:pt x="75" y="156"/>
                  </a:lnTo>
                  <a:lnTo>
                    <a:pt x="75" y="156"/>
                  </a:lnTo>
                  <a:lnTo>
                    <a:pt x="78" y="156"/>
                  </a:lnTo>
                  <a:lnTo>
                    <a:pt x="108" y="161"/>
                  </a:lnTo>
                  <a:lnTo>
                    <a:pt x="111" y="161"/>
                  </a:lnTo>
                  <a:lnTo>
                    <a:pt x="111" y="163"/>
                  </a:lnTo>
                  <a:lnTo>
                    <a:pt x="123" y="189"/>
                  </a:lnTo>
                  <a:lnTo>
                    <a:pt x="139" y="191"/>
                  </a:lnTo>
                  <a:lnTo>
                    <a:pt x="139" y="191"/>
                  </a:lnTo>
                  <a:lnTo>
                    <a:pt x="144" y="191"/>
                  </a:lnTo>
                  <a:lnTo>
                    <a:pt x="191" y="208"/>
                  </a:lnTo>
                  <a:lnTo>
                    <a:pt x="198" y="201"/>
                  </a:lnTo>
                  <a:lnTo>
                    <a:pt x="203" y="173"/>
                  </a:lnTo>
                  <a:lnTo>
                    <a:pt x="203" y="173"/>
                  </a:lnTo>
                  <a:lnTo>
                    <a:pt x="203" y="170"/>
                  </a:lnTo>
                  <a:lnTo>
                    <a:pt x="210" y="163"/>
                  </a:lnTo>
                  <a:lnTo>
                    <a:pt x="220" y="147"/>
                  </a:lnTo>
                  <a:lnTo>
                    <a:pt x="222" y="135"/>
                  </a:lnTo>
                  <a:lnTo>
                    <a:pt x="208" y="128"/>
                  </a:lnTo>
                  <a:lnTo>
                    <a:pt x="205" y="125"/>
                  </a:lnTo>
                  <a:lnTo>
                    <a:pt x="205" y="125"/>
                  </a:lnTo>
                  <a:lnTo>
                    <a:pt x="205" y="111"/>
                  </a:lnTo>
                  <a:lnTo>
                    <a:pt x="196" y="106"/>
                  </a:lnTo>
                  <a:lnTo>
                    <a:pt x="191" y="113"/>
                  </a:lnTo>
                  <a:lnTo>
                    <a:pt x="191" y="113"/>
                  </a:lnTo>
                  <a:lnTo>
                    <a:pt x="189" y="113"/>
                  </a:lnTo>
                  <a:lnTo>
                    <a:pt x="156" y="116"/>
                  </a:lnTo>
                  <a:lnTo>
                    <a:pt x="153" y="125"/>
                  </a:lnTo>
                  <a:lnTo>
                    <a:pt x="151" y="125"/>
                  </a:lnTo>
                  <a:lnTo>
                    <a:pt x="151" y="125"/>
                  </a:lnTo>
                  <a:lnTo>
                    <a:pt x="132" y="123"/>
                  </a:lnTo>
                  <a:lnTo>
                    <a:pt x="132" y="123"/>
                  </a:lnTo>
                  <a:lnTo>
                    <a:pt x="132" y="123"/>
                  </a:lnTo>
                  <a:lnTo>
                    <a:pt x="113" y="90"/>
                  </a:lnTo>
                  <a:lnTo>
                    <a:pt x="113" y="87"/>
                  </a:lnTo>
                  <a:lnTo>
                    <a:pt x="113" y="87"/>
                  </a:lnTo>
                  <a:lnTo>
                    <a:pt x="108" y="40"/>
                  </a:lnTo>
                  <a:lnTo>
                    <a:pt x="71" y="0"/>
                  </a:lnTo>
                  <a:lnTo>
                    <a:pt x="71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82" name="Freeform 66">
              <a:extLst>
                <a:ext uri="{FF2B5EF4-FFF2-40B4-BE49-F238E27FC236}">
                  <a16:creationId xmlns:a16="http://schemas.microsoft.com/office/drawing/2014/main" id="{EF399DEC-A248-5F46-9782-D8DD3C2A5B13}"/>
                </a:ext>
              </a:extLst>
            </p:cNvPr>
            <p:cNvSpPr>
              <a:spLocks/>
            </p:cNvSpPr>
            <p:nvPr/>
          </p:nvSpPr>
          <p:spPr bwMode="auto">
            <a:xfrm>
              <a:off x="8146641" y="3286882"/>
              <a:ext cx="81013" cy="80972"/>
            </a:xfrm>
            <a:custGeom>
              <a:avLst/>
              <a:gdLst>
                <a:gd name="T0" fmla="*/ 12 w 149"/>
                <a:gd name="T1" fmla="*/ 69 h 149"/>
                <a:gd name="T2" fmla="*/ 9 w 149"/>
                <a:gd name="T3" fmla="*/ 81 h 149"/>
                <a:gd name="T4" fmla="*/ 9 w 149"/>
                <a:gd name="T5" fmla="*/ 83 h 149"/>
                <a:gd name="T6" fmla="*/ 9 w 149"/>
                <a:gd name="T7" fmla="*/ 83 h 149"/>
                <a:gd name="T8" fmla="*/ 0 w 149"/>
                <a:gd name="T9" fmla="*/ 99 h 149"/>
                <a:gd name="T10" fmla="*/ 33 w 149"/>
                <a:gd name="T11" fmla="*/ 137 h 149"/>
                <a:gd name="T12" fmla="*/ 33 w 149"/>
                <a:gd name="T13" fmla="*/ 137 h 149"/>
                <a:gd name="T14" fmla="*/ 33 w 149"/>
                <a:gd name="T15" fmla="*/ 137 h 149"/>
                <a:gd name="T16" fmla="*/ 38 w 149"/>
                <a:gd name="T17" fmla="*/ 149 h 149"/>
                <a:gd name="T18" fmla="*/ 61 w 149"/>
                <a:gd name="T19" fmla="*/ 142 h 149"/>
                <a:gd name="T20" fmla="*/ 61 w 149"/>
                <a:gd name="T21" fmla="*/ 142 h 149"/>
                <a:gd name="T22" fmla="*/ 61 w 149"/>
                <a:gd name="T23" fmla="*/ 142 h 149"/>
                <a:gd name="T24" fmla="*/ 92 w 149"/>
                <a:gd name="T25" fmla="*/ 137 h 149"/>
                <a:gd name="T26" fmla="*/ 97 w 149"/>
                <a:gd name="T27" fmla="*/ 114 h 149"/>
                <a:gd name="T28" fmla="*/ 97 w 149"/>
                <a:gd name="T29" fmla="*/ 111 h 149"/>
                <a:gd name="T30" fmla="*/ 97 w 149"/>
                <a:gd name="T31" fmla="*/ 111 h 149"/>
                <a:gd name="T32" fmla="*/ 113 w 149"/>
                <a:gd name="T33" fmla="*/ 102 h 149"/>
                <a:gd name="T34" fmla="*/ 113 w 149"/>
                <a:gd name="T35" fmla="*/ 102 h 149"/>
                <a:gd name="T36" fmla="*/ 113 w 149"/>
                <a:gd name="T37" fmla="*/ 102 h 149"/>
                <a:gd name="T38" fmla="*/ 146 w 149"/>
                <a:gd name="T39" fmla="*/ 95 h 149"/>
                <a:gd name="T40" fmla="*/ 149 w 149"/>
                <a:gd name="T41" fmla="*/ 66 h 149"/>
                <a:gd name="T42" fmla="*/ 142 w 149"/>
                <a:gd name="T43" fmla="*/ 19 h 149"/>
                <a:gd name="T44" fmla="*/ 80 w 149"/>
                <a:gd name="T45" fmla="*/ 0 h 149"/>
                <a:gd name="T46" fmla="*/ 45 w 149"/>
                <a:gd name="T47" fmla="*/ 10 h 149"/>
                <a:gd name="T48" fmla="*/ 40 w 149"/>
                <a:gd name="T49" fmla="*/ 45 h 149"/>
                <a:gd name="T50" fmla="*/ 40 w 149"/>
                <a:gd name="T51" fmla="*/ 47 h 149"/>
                <a:gd name="T52" fmla="*/ 40 w 149"/>
                <a:gd name="T53" fmla="*/ 47 h 149"/>
                <a:gd name="T54" fmla="*/ 12 w 149"/>
                <a:gd name="T55" fmla="*/ 69 h 149"/>
                <a:gd name="T56" fmla="*/ 12 w 149"/>
                <a:gd name="T57" fmla="*/ 6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9" h="149">
                  <a:moveTo>
                    <a:pt x="12" y="69"/>
                  </a:moveTo>
                  <a:lnTo>
                    <a:pt x="9" y="81"/>
                  </a:lnTo>
                  <a:lnTo>
                    <a:pt x="9" y="83"/>
                  </a:lnTo>
                  <a:lnTo>
                    <a:pt x="9" y="83"/>
                  </a:lnTo>
                  <a:lnTo>
                    <a:pt x="0" y="99"/>
                  </a:lnTo>
                  <a:lnTo>
                    <a:pt x="33" y="137"/>
                  </a:lnTo>
                  <a:lnTo>
                    <a:pt x="33" y="137"/>
                  </a:lnTo>
                  <a:lnTo>
                    <a:pt x="33" y="137"/>
                  </a:lnTo>
                  <a:lnTo>
                    <a:pt x="38" y="149"/>
                  </a:lnTo>
                  <a:lnTo>
                    <a:pt x="61" y="142"/>
                  </a:lnTo>
                  <a:lnTo>
                    <a:pt x="61" y="142"/>
                  </a:lnTo>
                  <a:lnTo>
                    <a:pt x="61" y="142"/>
                  </a:lnTo>
                  <a:lnTo>
                    <a:pt x="92" y="137"/>
                  </a:lnTo>
                  <a:lnTo>
                    <a:pt x="97" y="114"/>
                  </a:lnTo>
                  <a:lnTo>
                    <a:pt x="97" y="111"/>
                  </a:lnTo>
                  <a:lnTo>
                    <a:pt x="97" y="111"/>
                  </a:lnTo>
                  <a:lnTo>
                    <a:pt x="113" y="102"/>
                  </a:lnTo>
                  <a:lnTo>
                    <a:pt x="113" y="102"/>
                  </a:lnTo>
                  <a:lnTo>
                    <a:pt x="113" y="102"/>
                  </a:lnTo>
                  <a:lnTo>
                    <a:pt x="146" y="95"/>
                  </a:lnTo>
                  <a:lnTo>
                    <a:pt x="149" y="66"/>
                  </a:lnTo>
                  <a:lnTo>
                    <a:pt x="142" y="19"/>
                  </a:lnTo>
                  <a:lnTo>
                    <a:pt x="80" y="0"/>
                  </a:lnTo>
                  <a:lnTo>
                    <a:pt x="45" y="10"/>
                  </a:lnTo>
                  <a:lnTo>
                    <a:pt x="40" y="45"/>
                  </a:lnTo>
                  <a:lnTo>
                    <a:pt x="40" y="47"/>
                  </a:lnTo>
                  <a:lnTo>
                    <a:pt x="40" y="47"/>
                  </a:lnTo>
                  <a:lnTo>
                    <a:pt x="12" y="69"/>
                  </a:lnTo>
                  <a:lnTo>
                    <a:pt x="12" y="6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83" name="Freeform 67">
              <a:extLst>
                <a:ext uri="{FF2B5EF4-FFF2-40B4-BE49-F238E27FC236}">
                  <a16:creationId xmlns:a16="http://schemas.microsoft.com/office/drawing/2014/main" id="{8AE2D164-F9CC-5A48-A015-0B2BB24BF2F7}"/>
                </a:ext>
              </a:extLst>
            </p:cNvPr>
            <p:cNvSpPr>
              <a:spLocks/>
            </p:cNvSpPr>
            <p:nvPr/>
          </p:nvSpPr>
          <p:spPr bwMode="auto">
            <a:xfrm>
              <a:off x="8061822" y="3184171"/>
              <a:ext cx="228902" cy="137490"/>
            </a:xfrm>
            <a:custGeom>
              <a:avLst/>
              <a:gdLst>
                <a:gd name="T0" fmla="*/ 7 w 421"/>
                <a:gd name="T1" fmla="*/ 102 h 253"/>
                <a:gd name="T2" fmla="*/ 14 w 421"/>
                <a:gd name="T3" fmla="*/ 120 h 253"/>
                <a:gd name="T4" fmla="*/ 54 w 421"/>
                <a:gd name="T5" fmla="*/ 161 h 253"/>
                <a:gd name="T6" fmla="*/ 59 w 421"/>
                <a:gd name="T7" fmla="*/ 210 h 253"/>
                <a:gd name="T8" fmla="*/ 90 w 421"/>
                <a:gd name="T9" fmla="*/ 243 h 253"/>
                <a:gd name="T10" fmla="*/ 94 w 421"/>
                <a:gd name="T11" fmla="*/ 234 h 253"/>
                <a:gd name="T12" fmla="*/ 130 w 421"/>
                <a:gd name="T13" fmla="*/ 232 h 253"/>
                <a:gd name="T14" fmla="*/ 135 w 421"/>
                <a:gd name="T15" fmla="*/ 222 h 253"/>
                <a:gd name="T16" fmla="*/ 149 w 421"/>
                <a:gd name="T17" fmla="*/ 229 h 253"/>
                <a:gd name="T18" fmla="*/ 149 w 421"/>
                <a:gd name="T19" fmla="*/ 232 h 253"/>
                <a:gd name="T20" fmla="*/ 165 w 421"/>
                <a:gd name="T21" fmla="*/ 253 h 253"/>
                <a:gd name="T22" fmla="*/ 196 w 421"/>
                <a:gd name="T23" fmla="*/ 196 h 253"/>
                <a:gd name="T24" fmla="*/ 196 w 421"/>
                <a:gd name="T25" fmla="*/ 194 h 253"/>
                <a:gd name="T26" fmla="*/ 234 w 421"/>
                <a:gd name="T27" fmla="*/ 130 h 253"/>
                <a:gd name="T28" fmla="*/ 236 w 421"/>
                <a:gd name="T29" fmla="*/ 128 h 253"/>
                <a:gd name="T30" fmla="*/ 286 w 421"/>
                <a:gd name="T31" fmla="*/ 113 h 253"/>
                <a:gd name="T32" fmla="*/ 288 w 421"/>
                <a:gd name="T33" fmla="*/ 113 h 253"/>
                <a:gd name="T34" fmla="*/ 352 w 421"/>
                <a:gd name="T35" fmla="*/ 97 h 253"/>
                <a:gd name="T36" fmla="*/ 354 w 421"/>
                <a:gd name="T37" fmla="*/ 94 h 253"/>
                <a:gd name="T38" fmla="*/ 411 w 421"/>
                <a:gd name="T39" fmla="*/ 109 h 253"/>
                <a:gd name="T40" fmla="*/ 402 w 421"/>
                <a:gd name="T41" fmla="*/ 73 h 253"/>
                <a:gd name="T42" fmla="*/ 338 w 421"/>
                <a:gd name="T43" fmla="*/ 21 h 253"/>
                <a:gd name="T44" fmla="*/ 338 w 421"/>
                <a:gd name="T45" fmla="*/ 21 h 253"/>
                <a:gd name="T46" fmla="*/ 305 w 421"/>
                <a:gd name="T47" fmla="*/ 0 h 253"/>
                <a:gd name="T48" fmla="*/ 295 w 421"/>
                <a:gd name="T49" fmla="*/ 7 h 253"/>
                <a:gd name="T50" fmla="*/ 210 w 421"/>
                <a:gd name="T51" fmla="*/ 4 h 253"/>
                <a:gd name="T52" fmla="*/ 189 w 421"/>
                <a:gd name="T53" fmla="*/ 16 h 253"/>
                <a:gd name="T54" fmla="*/ 177 w 421"/>
                <a:gd name="T55" fmla="*/ 4 h 253"/>
                <a:gd name="T56" fmla="*/ 142 w 421"/>
                <a:gd name="T57" fmla="*/ 23 h 253"/>
                <a:gd name="T58" fmla="*/ 139 w 421"/>
                <a:gd name="T59" fmla="*/ 23 h 253"/>
                <a:gd name="T60" fmla="*/ 75 w 421"/>
                <a:gd name="T61" fmla="*/ 57 h 253"/>
                <a:gd name="T62" fmla="*/ 73 w 421"/>
                <a:gd name="T63" fmla="*/ 57 h 253"/>
                <a:gd name="T64" fmla="*/ 0 w 421"/>
                <a:gd name="T65" fmla="*/ 78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21" h="253">
                  <a:moveTo>
                    <a:pt x="0" y="78"/>
                  </a:moveTo>
                  <a:lnTo>
                    <a:pt x="7" y="102"/>
                  </a:lnTo>
                  <a:lnTo>
                    <a:pt x="7" y="102"/>
                  </a:lnTo>
                  <a:lnTo>
                    <a:pt x="14" y="120"/>
                  </a:lnTo>
                  <a:lnTo>
                    <a:pt x="54" y="158"/>
                  </a:lnTo>
                  <a:lnTo>
                    <a:pt x="54" y="161"/>
                  </a:lnTo>
                  <a:lnTo>
                    <a:pt x="54" y="161"/>
                  </a:lnTo>
                  <a:lnTo>
                    <a:pt x="59" y="210"/>
                  </a:lnTo>
                  <a:lnTo>
                    <a:pt x="75" y="241"/>
                  </a:lnTo>
                  <a:lnTo>
                    <a:pt x="90" y="243"/>
                  </a:lnTo>
                  <a:lnTo>
                    <a:pt x="94" y="236"/>
                  </a:lnTo>
                  <a:lnTo>
                    <a:pt x="94" y="234"/>
                  </a:lnTo>
                  <a:lnTo>
                    <a:pt x="97" y="234"/>
                  </a:lnTo>
                  <a:lnTo>
                    <a:pt x="130" y="232"/>
                  </a:lnTo>
                  <a:lnTo>
                    <a:pt x="135" y="225"/>
                  </a:lnTo>
                  <a:lnTo>
                    <a:pt x="135" y="222"/>
                  </a:lnTo>
                  <a:lnTo>
                    <a:pt x="137" y="225"/>
                  </a:lnTo>
                  <a:lnTo>
                    <a:pt x="149" y="229"/>
                  </a:lnTo>
                  <a:lnTo>
                    <a:pt x="149" y="229"/>
                  </a:lnTo>
                  <a:lnTo>
                    <a:pt x="149" y="232"/>
                  </a:lnTo>
                  <a:lnTo>
                    <a:pt x="151" y="246"/>
                  </a:lnTo>
                  <a:lnTo>
                    <a:pt x="165" y="253"/>
                  </a:lnTo>
                  <a:lnTo>
                    <a:pt x="191" y="234"/>
                  </a:lnTo>
                  <a:lnTo>
                    <a:pt x="196" y="196"/>
                  </a:lnTo>
                  <a:lnTo>
                    <a:pt x="196" y="194"/>
                  </a:lnTo>
                  <a:lnTo>
                    <a:pt x="196" y="194"/>
                  </a:lnTo>
                  <a:lnTo>
                    <a:pt x="234" y="184"/>
                  </a:lnTo>
                  <a:lnTo>
                    <a:pt x="234" y="130"/>
                  </a:lnTo>
                  <a:lnTo>
                    <a:pt x="234" y="128"/>
                  </a:lnTo>
                  <a:lnTo>
                    <a:pt x="236" y="128"/>
                  </a:lnTo>
                  <a:lnTo>
                    <a:pt x="269" y="128"/>
                  </a:lnTo>
                  <a:lnTo>
                    <a:pt x="286" y="113"/>
                  </a:lnTo>
                  <a:lnTo>
                    <a:pt x="288" y="111"/>
                  </a:lnTo>
                  <a:lnTo>
                    <a:pt x="288" y="113"/>
                  </a:lnTo>
                  <a:lnTo>
                    <a:pt x="324" y="135"/>
                  </a:lnTo>
                  <a:lnTo>
                    <a:pt x="352" y="97"/>
                  </a:lnTo>
                  <a:lnTo>
                    <a:pt x="352" y="94"/>
                  </a:lnTo>
                  <a:lnTo>
                    <a:pt x="354" y="94"/>
                  </a:lnTo>
                  <a:lnTo>
                    <a:pt x="388" y="118"/>
                  </a:lnTo>
                  <a:lnTo>
                    <a:pt x="411" y="109"/>
                  </a:lnTo>
                  <a:lnTo>
                    <a:pt x="421" y="97"/>
                  </a:lnTo>
                  <a:lnTo>
                    <a:pt x="402" y="73"/>
                  </a:lnTo>
                  <a:lnTo>
                    <a:pt x="362" y="31"/>
                  </a:lnTo>
                  <a:lnTo>
                    <a:pt x="338" y="21"/>
                  </a:lnTo>
                  <a:lnTo>
                    <a:pt x="338" y="21"/>
                  </a:lnTo>
                  <a:lnTo>
                    <a:pt x="338" y="21"/>
                  </a:lnTo>
                  <a:lnTo>
                    <a:pt x="331" y="0"/>
                  </a:lnTo>
                  <a:lnTo>
                    <a:pt x="305" y="0"/>
                  </a:lnTo>
                  <a:lnTo>
                    <a:pt x="295" y="7"/>
                  </a:lnTo>
                  <a:lnTo>
                    <a:pt x="295" y="7"/>
                  </a:lnTo>
                  <a:lnTo>
                    <a:pt x="295" y="7"/>
                  </a:lnTo>
                  <a:lnTo>
                    <a:pt x="210" y="4"/>
                  </a:lnTo>
                  <a:lnTo>
                    <a:pt x="191" y="16"/>
                  </a:lnTo>
                  <a:lnTo>
                    <a:pt x="189" y="16"/>
                  </a:lnTo>
                  <a:lnTo>
                    <a:pt x="189" y="16"/>
                  </a:lnTo>
                  <a:lnTo>
                    <a:pt x="177" y="4"/>
                  </a:lnTo>
                  <a:lnTo>
                    <a:pt x="151" y="7"/>
                  </a:lnTo>
                  <a:lnTo>
                    <a:pt x="142" y="23"/>
                  </a:lnTo>
                  <a:lnTo>
                    <a:pt x="139" y="23"/>
                  </a:lnTo>
                  <a:lnTo>
                    <a:pt x="139" y="23"/>
                  </a:lnTo>
                  <a:lnTo>
                    <a:pt x="123" y="28"/>
                  </a:lnTo>
                  <a:lnTo>
                    <a:pt x="75" y="57"/>
                  </a:lnTo>
                  <a:lnTo>
                    <a:pt x="73" y="57"/>
                  </a:lnTo>
                  <a:lnTo>
                    <a:pt x="73" y="57"/>
                  </a:lnTo>
                  <a:lnTo>
                    <a:pt x="31" y="59"/>
                  </a:lnTo>
                  <a:lnTo>
                    <a:pt x="0" y="78"/>
                  </a:lnTo>
                  <a:lnTo>
                    <a:pt x="0" y="7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84" name="Freeform 68">
              <a:extLst>
                <a:ext uri="{FF2B5EF4-FFF2-40B4-BE49-F238E27FC236}">
                  <a16:creationId xmlns:a16="http://schemas.microsoft.com/office/drawing/2014/main" id="{2EB9633B-556E-784E-87F9-CFD35EC0D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1769" y="3248299"/>
              <a:ext cx="113092" cy="98906"/>
            </a:xfrm>
            <a:custGeom>
              <a:avLst/>
              <a:gdLst>
                <a:gd name="T0" fmla="*/ 85 w 208"/>
                <a:gd name="T1" fmla="*/ 21 h 182"/>
                <a:gd name="T2" fmla="*/ 49 w 208"/>
                <a:gd name="T3" fmla="*/ 0 h 182"/>
                <a:gd name="T4" fmla="*/ 33 w 208"/>
                <a:gd name="T5" fmla="*/ 12 h 182"/>
                <a:gd name="T6" fmla="*/ 33 w 208"/>
                <a:gd name="T7" fmla="*/ 14 h 182"/>
                <a:gd name="T8" fmla="*/ 30 w 208"/>
                <a:gd name="T9" fmla="*/ 14 h 182"/>
                <a:gd name="T10" fmla="*/ 0 w 208"/>
                <a:gd name="T11" fmla="*/ 14 h 182"/>
                <a:gd name="T12" fmla="*/ 0 w 208"/>
                <a:gd name="T13" fmla="*/ 66 h 182"/>
                <a:gd name="T14" fmla="*/ 61 w 208"/>
                <a:gd name="T15" fmla="*/ 85 h 182"/>
                <a:gd name="T16" fmla="*/ 61 w 208"/>
                <a:gd name="T17" fmla="*/ 88 h 182"/>
                <a:gd name="T18" fmla="*/ 61 w 208"/>
                <a:gd name="T19" fmla="*/ 88 h 182"/>
                <a:gd name="T20" fmla="*/ 71 w 208"/>
                <a:gd name="T21" fmla="*/ 137 h 182"/>
                <a:gd name="T22" fmla="*/ 71 w 208"/>
                <a:gd name="T23" fmla="*/ 137 h 182"/>
                <a:gd name="T24" fmla="*/ 71 w 208"/>
                <a:gd name="T25" fmla="*/ 137 h 182"/>
                <a:gd name="T26" fmla="*/ 68 w 208"/>
                <a:gd name="T27" fmla="*/ 163 h 182"/>
                <a:gd name="T28" fmla="*/ 85 w 208"/>
                <a:gd name="T29" fmla="*/ 156 h 182"/>
                <a:gd name="T30" fmla="*/ 85 w 208"/>
                <a:gd name="T31" fmla="*/ 156 h 182"/>
                <a:gd name="T32" fmla="*/ 85 w 208"/>
                <a:gd name="T33" fmla="*/ 156 h 182"/>
                <a:gd name="T34" fmla="*/ 137 w 208"/>
                <a:gd name="T35" fmla="*/ 149 h 182"/>
                <a:gd name="T36" fmla="*/ 137 w 208"/>
                <a:gd name="T37" fmla="*/ 149 h 182"/>
                <a:gd name="T38" fmla="*/ 139 w 208"/>
                <a:gd name="T39" fmla="*/ 149 h 182"/>
                <a:gd name="T40" fmla="*/ 175 w 208"/>
                <a:gd name="T41" fmla="*/ 161 h 182"/>
                <a:gd name="T42" fmla="*/ 177 w 208"/>
                <a:gd name="T43" fmla="*/ 161 h 182"/>
                <a:gd name="T44" fmla="*/ 177 w 208"/>
                <a:gd name="T45" fmla="*/ 161 h 182"/>
                <a:gd name="T46" fmla="*/ 189 w 208"/>
                <a:gd name="T47" fmla="*/ 182 h 182"/>
                <a:gd name="T48" fmla="*/ 208 w 208"/>
                <a:gd name="T49" fmla="*/ 163 h 182"/>
                <a:gd name="T50" fmla="*/ 205 w 208"/>
                <a:gd name="T51" fmla="*/ 123 h 182"/>
                <a:gd name="T52" fmla="*/ 196 w 208"/>
                <a:gd name="T53" fmla="*/ 102 h 182"/>
                <a:gd name="T54" fmla="*/ 172 w 208"/>
                <a:gd name="T55" fmla="*/ 73 h 182"/>
                <a:gd name="T56" fmla="*/ 106 w 208"/>
                <a:gd name="T57" fmla="*/ 64 h 182"/>
                <a:gd name="T58" fmla="*/ 106 w 208"/>
                <a:gd name="T59" fmla="*/ 64 h 182"/>
                <a:gd name="T60" fmla="*/ 106 w 208"/>
                <a:gd name="T61" fmla="*/ 62 h 182"/>
                <a:gd name="T62" fmla="*/ 92 w 208"/>
                <a:gd name="T63" fmla="*/ 50 h 182"/>
                <a:gd name="T64" fmla="*/ 89 w 208"/>
                <a:gd name="T65" fmla="*/ 50 h 182"/>
                <a:gd name="T66" fmla="*/ 89 w 208"/>
                <a:gd name="T67" fmla="*/ 50 h 182"/>
                <a:gd name="T68" fmla="*/ 85 w 208"/>
                <a:gd name="T69" fmla="*/ 21 h 182"/>
                <a:gd name="T70" fmla="*/ 85 w 208"/>
                <a:gd name="T71" fmla="*/ 21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08" h="182">
                  <a:moveTo>
                    <a:pt x="85" y="21"/>
                  </a:moveTo>
                  <a:lnTo>
                    <a:pt x="49" y="0"/>
                  </a:lnTo>
                  <a:lnTo>
                    <a:pt x="33" y="12"/>
                  </a:lnTo>
                  <a:lnTo>
                    <a:pt x="33" y="14"/>
                  </a:lnTo>
                  <a:lnTo>
                    <a:pt x="30" y="14"/>
                  </a:lnTo>
                  <a:lnTo>
                    <a:pt x="0" y="14"/>
                  </a:lnTo>
                  <a:lnTo>
                    <a:pt x="0" y="66"/>
                  </a:lnTo>
                  <a:lnTo>
                    <a:pt x="61" y="85"/>
                  </a:lnTo>
                  <a:lnTo>
                    <a:pt x="61" y="88"/>
                  </a:lnTo>
                  <a:lnTo>
                    <a:pt x="61" y="88"/>
                  </a:lnTo>
                  <a:lnTo>
                    <a:pt x="71" y="137"/>
                  </a:lnTo>
                  <a:lnTo>
                    <a:pt x="71" y="137"/>
                  </a:lnTo>
                  <a:lnTo>
                    <a:pt x="71" y="137"/>
                  </a:lnTo>
                  <a:lnTo>
                    <a:pt x="68" y="163"/>
                  </a:lnTo>
                  <a:lnTo>
                    <a:pt x="85" y="156"/>
                  </a:lnTo>
                  <a:lnTo>
                    <a:pt x="85" y="156"/>
                  </a:lnTo>
                  <a:lnTo>
                    <a:pt x="85" y="156"/>
                  </a:lnTo>
                  <a:lnTo>
                    <a:pt x="137" y="149"/>
                  </a:lnTo>
                  <a:lnTo>
                    <a:pt x="137" y="149"/>
                  </a:lnTo>
                  <a:lnTo>
                    <a:pt x="139" y="149"/>
                  </a:lnTo>
                  <a:lnTo>
                    <a:pt x="175" y="161"/>
                  </a:lnTo>
                  <a:lnTo>
                    <a:pt x="177" y="161"/>
                  </a:lnTo>
                  <a:lnTo>
                    <a:pt x="177" y="161"/>
                  </a:lnTo>
                  <a:lnTo>
                    <a:pt x="189" y="182"/>
                  </a:lnTo>
                  <a:lnTo>
                    <a:pt x="208" y="163"/>
                  </a:lnTo>
                  <a:lnTo>
                    <a:pt x="205" y="123"/>
                  </a:lnTo>
                  <a:lnTo>
                    <a:pt x="196" y="102"/>
                  </a:lnTo>
                  <a:lnTo>
                    <a:pt x="172" y="73"/>
                  </a:lnTo>
                  <a:lnTo>
                    <a:pt x="106" y="64"/>
                  </a:lnTo>
                  <a:lnTo>
                    <a:pt x="106" y="64"/>
                  </a:lnTo>
                  <a:lnTo>
                    <a:pt x="106" y="62"/>
                  </a:lnTo>
                  <a:lnTo>
                    <a:pt x="92" y="50"/>
                  </a:lnTo>
                  <a:lnTo>
                    <a:pt x="89" y="50"/>
                  </a:lnTo>
                  <a:lnTo>
                    <a:pt x="89" y="50"/>
                  </a:lnTo>
                  <a:lnTo>
                    <a:pt x="85" y="21"/>
                  </a:lnTo>
                  <a:lnTo>
                    <a:pt x="85" y="2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85" name="Freeform 69">
              <a:extLst>
                <a:ext uri="{FF2B5EF4-FFF2-40B4-BE49-F238E27FC236}">
                  <a16:creationId xmlns:a16="http://schemas.microsoft.com/office/drawing/2014/main" id="{7D2890AE-9583-2843-AC70-DEB72384DD68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7304" y="3331987"/>
              <a:ext cx="199000" cy="183682"/>
            </a:xfrm>
            <a:custGeom>
              <a:avLst/>
              <a:gdLst>
                <a:gd name="T0" fmla="*/ 234 w 366"/>
                <a:gd name="T1" fmla="*/ 33 h 338"/>
                <a:gd name="T2" fmla="*/ 231 w 366"/>
                <a:gd name="T3" fmla="*/ 33 h 338"/>
                <a:gd name="T4" fmla="*/ 182 w 366"/>
                <a:gd name="T5" fmla="*/ 0 h 338"/>
                <a:gd name="T6" fmla="*/ 113 w 366"/>
                <a:gd name="T7" fmla="*/ 14 h 338"/>
                <a:gd name="T8" fmla="*/ 111 w 366"/>
                <a:gd name="T9" fmla="*/ 14 h 338"/>
                <a:gd name="T10" fmla="*/ 64 w 366"/>
                <a:gd name="T11" fmla="*/ 33 h 338"/>
                <a:gd name="T12" fmla="*/ 59 w 366"/>
                <a:gd name="T13" fmla="*/ 59 h 338"/>
                <a:gd name="T14" fmla="*/ 23 w 366"/>
                <a:gd name="T15" fmla="*/ 64 h 338"/>
                <a:gd name="T16" fmla="*/ 4 w 366"/>
                <a:gd name="T17" fmla="*/ 80 h 338"/>
                <a:gd name="T18" fmla="*/ 33 w 366"/>
                <a:gd name="T19" fmla="*/ 80 h 338"/>
                <a:gd name="T20" fmla="*/ 56 w 366"/>
                <a:gd name="T21" fmla="*/ 113 h 338"/>
                <a:gd name="T22" fmla="*/ 99 w 366"/>
                <a:gd name="T23" fmla="*/ 116 h 338"/>
                <a:gd name="T24" fmla="*/ 101 w 366"/>
                <a:gd name="T25" fmla="*/ 142 h 338"/>
                <a:gd name="T26" fmla="*/ 101 w 366"/>
                <a:gd name="T27" fmla="*/ 144 h 338"/>
                <a:gd name="T28" fmla="*/ 113 w 366"/>
                <a:gd name="T29" fmla="*/ 177 h 338"/>
                <a:gd name="T30" fmla="*/ 113 w 366"/>
                <a:gd name="T31" fmla="*/ 180 h 338"/>
                <a:gd name="T32" fmla="*/ 144 w 366"/>
                <a:gd name="T33" fmla="*/ 208 h 338"/>
                <a:gd name="T34" fmla="*/ 158 w 366"/>
                <a:gd name="T35" fmla="*/ 199 h 338"/>
                <a:gd name="T36" fmla="*/ 172 w 366"/>
                <a:gd name="T37" fmla="*/ 210 h 338"/>
                <a:gd name="T38" fmla="*/ 172 w 366"/>
                <a:gd name="T39" fmla="*/ 210 h 338"/>
                <a:gd name="T40" fmla="*/ 201 w 366"/>
                <a:gd name="T41" fmla="*/ 251 h 338"/>
                <a:gd name="T42" fmla="*/ 198 w 366"/>
                <a:gd name="T43" fmla="*/ 258 h 338"/>
                <a:gd name="T44" fmla="*/ 220 w 366"/>
                <a:gd name="T45" fmla="*/ 281 h 338"/>
                <a:gd name="T46" fmla="*/ 215 w 366"/>
                <a:gd name="T47" fmla="*/ 310 h 338"/>
                <a:gd name="T48" fmla="*/ 231 w 366"/>
                <a:gd name="T49" fmla="*/ 338 h 338"/>
                <a:gd name="T50" fmla="*/ 241 w 366"/>
                <a:gd name="T51" fmla="*/ 322 h 338"/>
                <a:gd name="T52" fmla="*/ 250 w 366"/>
                <a:gd name="T53" fmla="*/ 298 h 338"/>
                <a:gd name="T54" fmla="*/ 269 w 366"/>
                <a:gd name="T55" fmla="*/ 298 h 338"/>
                <a:gd name="T56" fmla="*/ 272 w 366"/>
                <a:gd name="T57" fmla="*/ 298 h 338"/>
                <a:gd name="T58" fmla="*/ 300 w 366"/>
                <a:gd name="T59" fmla="*/ 305 h 338"/>
                <a:gd name="T60" fmla="*/ 279 w 366"/>
                <a:gd name="T61" fmla="*/ 265 h 338"/>
                <a:gd name="T62" fmla="*/ 279 w 366"/>
                <a:gd name="T63" fmla="*/ 263 h 338"/>
                <a:gd name="T64" fmla="*/ 283 w 366"/>
                <a:gd name="T65" fmla="*/ 234 h 338"/>
                <a:gd name="T66" fmla="*/ 326 w 366"/>
                <a:gd name="T67" fmla="*/ 239 h 338"/>
                <a:gd name="T68" fmla="*/ 366 w 366"/>
                <a:gd name="T69" fmla="*/ 201 h 338"/>
                <a:gd name="T70" fmla="*/ 352 w 366"/>
                <a:gd name="T71" fmla="*/ 199 h 338"/>
                <a:gd name="T72" fmla="*/ 345 w 366"/>
                <a:gd name="T73" fmla="*/ 189 h 338"/>
                <a:gd name="T74" fmla="*/ 345 w 366"/>
                <a:gd name="T75" fmla="*/ 184 h 338"/>
                <a:gd name="T76" fmla="*/ 364 w 366"/>
                <a:gd name="T77" fmla="*/ 166 h 338"/>
                <a:gd name="T78" fmla="*/ 345 w 366"/>
                <a:gd name="T79" fmla="*/ 163 h 338"/>
                <a:gd name="T80" fmla="*/ 343 w 366"/>
                <a:gd name="T81" fmla="*/ 151 h 338"/>
                <a:gd name="T82" fmla="*/ 343 w 366"/>
                <a:gd name="T83" fmla="*/ 151 h 338"/>
                <a:gd name="T84" fmla="*/ 347 w 366"/>
                <a:gd name="T85" fmla="*/ 130 h 338"/>
                <a:gd name="T86" fmla="*/ 317 w 366"/>
                <a:gd name="T87" fmla="*/ 147 h 338"/>
                <a:gd name="T88" fmla="*/ 279 w 366"/>
                <a:gd name="T89" fmla="*/ 139 h 338"/>
                <a:gd name="T90" fmla="*/ 276 w 366"/>
                <a:gd name="T91" fmla="*/ 139 h 338"/>
                <a:gd name="T92" fmla="*/ 262 w 366"/>
                <a:gd name="T93" fmla="*/ 113 h 338"/>
                <a:gd name="T94" fmla="*/ 253 w 366"/>
                <a:gd name="T95" fmla="*/ 85 h 338"/>
                <a:gd name="T96" fmla="*/ 253 w 366"/>
                <a:gd name="T97" fmla="*/ 83 h 338"/>
                <a:gd name="T98" fmla="*/ 253 w 366"/>
                <a:gd name="T99" fmla="*/ 16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66" h="338">
                  <a:moveTo>
                    <a:pt x="253" y="16"/>
                  </a:moveTo>
                  <a:lnTo>
                    <a:pt x="234" y="33"/>
                  </a:lnTo>
                  <a:lnTo>
                    <a:pt x="231" y="35"/>
                  </a:lnTo>
                  <a:lnTo>
                    <a:pt x="231" y="33"/>
                  </a:lnTo>
                  <a:lnTo>
                    <a:pt x="217" y="12"/>
                  </a:lnTo>
                  <a:lnTo>
                    <a:pt x="182" y="0"/>
                  </a:lnTo>
                  <a:lnTo>
                    <a:pt x="132" y="7"/>
                  </a:lnTo>
                  <a:lnTo>
                    <a:pt x="113" y="14"/>
                  </a:lnTo>
                  <a:lnTo>
                    <a:pt x="113" y="14"/>
                  </a:lnTo>
                  <a:lnTo>
                    <a:pt x="111" y="14"/>
                  </a:lnTo>
                  <a:lnTo>
                    <a:pt x="78" y="24"/>
                  </a:lnTo>
                  <a:lnTo>
                    <a:pt x="64" y="33"/>
                  </a:lnTo>
                  <a:lnTo>
                    <a:pt x="59" y="57"/>
                  </a:lnTo>
                  <a:lnTo>
                    <a:pt x="59" y="59"/>
                  </a:lnTo>
                  <a:lnTo>
                    <a:pt x="56" y="59"/>
                  </a:lnTo>
                  <a:lnTo>
                    <a:pt x="23" y="64"/>
                  </a:lnTo>
                  <a:lnTo>
                    <a:pt x="0" y="71"/>
                  </a:lnTo>
                  <a:lnTo>
                    <a:pt x="4" y="80"/>
                  </a:lnTo>
                  <a:lnTo>
                    <a:pt x="33" y="80"/>
                  </a:lnTo>
                  <a:lnTo>
                    <a:pt x="33" y="80"/>
                  </a:lnTo>
                  <a:lnTo>
                    <a:pt x="35" y="83"/>
                  </a:lnTo>
                  <a:lnTo>
                    <a:pt x="56" y="113"/>
                  </a:lnTo>
                  <a:lnTo>
                    <a:pt x="99" y="116"/>
                  </a:lnTo>
                  <a:lnTo>
                    <a:pt x="99" y="116"/>
                  </a:lnTo>
                  <a:lnTo>
                    <a:pt x="99" y="118"/>
                  </a:lnTo>
                  <a:lnTo>
                    <a:pt x="101" y="142"/>
                  </a:lnTo>
                  <a:lnTo>
                    <a:pt x="101" y="144"/>
                  </a:lnTo>
                  <a:lnTo>
                    <a:pt x="101" y="144"/>
                  </a:lnTo>
                  <a:lnTo>
                    <a:pt x="94" y="154"/>
                  </a:lnTo>
                  <a:lnTo>
                    <a:pt x="113" y="177"/>
                  </a:lnTo>
                  <a:lnTo>
                    <a:pt x="113" y="177"/>
                  </a:lnTo>
                  <a:lnTo>
                    <a:pt x="113" y="180"/>
                  </a:lnTo>
                  <a:lnTo>
                    <a:pt x="134" y="210"/>
                  </a:lnTo>
                  <a:lnTo>
                    <a:pt x="144" y="208"/>
                  </a:lnTo>
                  <a:lnTo>
                    <a:pt x="158" y="199"/>
                  </a:lnTo>
                  <a:lnTo>
                    <a:pt x="158" y="199"/>
                  </a:lnTo>
                  <a:lnTo>
                    <a:pt x="160" y="199"/>
                  </a:lnTo>
                  <a:lnTo>
                    <a:pt x="172" y="210"/>
                  </a:lnTo>
                  <a:lnTo>
                    <a:pt x="172" y="210"/>
                  </a:lnTo>
                  <a:lnTo>
                    <a:pt x="172" y="210"/>
                  </a:lnTo>
                  <a:lnTo>
                    <a:pt x="201" y="251"/>
                  </a:lnTo>
                  <a:lnTo>
                    <a:pt x="201" y="251"/>
                  </a:lnTo>
                  <a:lnTo>
                    <a:pt x="201" y="253"/>
                  </a:lnTo>
                  <a:lnTo>
                    <a:pt x="198" y="258"/>
                  </a:lnTo>
                  <a:lnTo>
                    <a:pt x="220" y="281"/>
                  </a:lnTo>
                  <a:lnTo>
                    <a:pt x="220" y="281"/>
                  </a:lnTo>
                  <a:lnTo>
                    <a:pt x="220" y="284"/>
                  </a:lnTo>
                  <a:lnTo>
                    <a:pt x="215" y="310"/>
                  </a:lnTo>
                  <a:lnTo>
                    <a:pt x="227" y="338"/>
                  </a:lnTo>
                  <a:lnTo>
                    <a:pt x="231" y="338"/>
                  </a:lnTo>
                  <a:lnTo>
                    <a:pt x="241" y="322"/>
                  </a:lnTo>
                  <a:lnTo>
                    <a:pt x="241" y="322"/>
                  </a:lnTo>
                  <a:lnTo>
                    <a:pt x="250" y="298"/>
                  </a:lnTo>
                  <a:lnTo>
                    <a:pt x="250" y="298"/>
                  </a:lnTo>
                  <a:lnTo>
                    <a:pt x="253" y="298"/>
                  </a:lnTo>
                  <a:lnTo>
                    <a:pt x="269" y="298"/>
                  </a:lnTo>
                  <a:lnTo>
                    <a:pt x="272" y="298"/>
                  </a:lnTo>
                  <a:lnTo>
                    <a:pt x="272" y="298"/>
                  </a:lnTo>
                  <a:lnTo>
                    <a:pt x="293" y="312"/>
                  </a:lnTo>
                  <a:lnTo>
                    <a:pt x="300" y="305"/>
                  </a:lnTo>
                  <a:lnTo>
                    <a:pt x="295" y="279"/>
                  </a:lnTo>
                  <a:lnTo>
                    <a:pt x="279" y="265"/>
                  </a:lnTo>
                  <a:lnTo>
                    <a:pt x="279" y="263"/>
                  </a:lnTo>
                  <a:lnTo>
                    <a:pt x="279" y="263"/>
                  </a:lnTo>
                  <a:lnTo>
                    <a:pt x="281" y="237"/>
                  </a:lnTo>
                  <a:lnTo>
                    <a:pt x="283" y="234"/>
                  </a:lnTo>
                  <a:lnTo>
                    <a:pt x="283" y="234"/>
                  </a:lnTo>
                  <a:lnTo>
                    <a:pt x="326" y="239"/>
                  </a:lnTo>
                  <a:lnTo>
                    <a:pt x="361" y="229"/>
                  </a:lnTo>
                  <a:lnTo>
                    <a:pt x="366" y="201"/>
                  </a:lnTo>
                  <a:lnTo>
                    <a:pt x="352" y="199"/>
                  </a:lnTo>
                  <a:lnTo>
                    <a:pt x="352" y="199"/>
                  </a:lnTo>
                  <a:lnTo>
                    <a:pt x="352" y="199"/>
                  </a:lnTo>
                  <a:lnTo>
                    <a:pt x="345" y="189"/>
                  </a:lnTo>
                  <a:lnTo>
                    <a:pt x="343" y="187"/>
                  </a:lnTo>
                  <a:lnTo>
                    <a:pt x="345" y="184"/>
                  </a:lnTo>
                  <a:lnTo>
                    <a:pt x="361" y="173"/>
                  </a:lnTo>
                  <a:lnTo>
                    <a:pt x="364" y="166"/>
                  </a:lnTo>
                  <a:lnTo>
                    <a:pt x="347" y="166"/>
                  </a:lnTo>
                  <a:lnTo>
                    <a:pt x="345" y="163"/>
                  </a:lnTo>
                  <a:lnTo>
                    <a:pt x="345" y="163"/>
                  </a:lnTo>
                  <a:lnTo>
                    <a:pt x="343" y="151"/>
                  </a:lnTo>
                  <a:lnTo>
                    <a:pt x="343" y="151"/>
                  </a:lnTo>
                  <a:lnTo>
                    <a:pt x="343" y="151"/>
                  </a:lnTo>
                  <a:lnTo>
                    <a:pt x="352" y="135"/>
                  </a:lnTo>
                  <a:lnTo>
                    <a:pt x="347" y="130"/>
                  </a:lnTo>
                  <a:lnTo>
                    <a:pt x="317" y="147"/>
                  </a:lnTo>
                  <a:lnTo>
                    <a:pt x="317" y="147"/>
                  </a:lnTo>
                  <a:lnTo>
                    <a:pt x="314" y="147"/>
                  </a:lnTo>
                  <a:lnTo>
                    <a:pt x="279" y="139"/>
                  </a:lnTo>
                  <a:lnTo>
                    <a:pt x="279" y="139"/>
                  </a:lnTo>
                  <a:lnTo>
                    <a:pt x="276" y="139"/>
                  </a:lnTo>
                  <a:lnTo>
                    <a:pt x="262" y="113"/>
                  </a:lnTo>
                  <a:lnTo>
                    <a:pt x="262" y="113"/>
                  </a:lnTo>
                  <a:lnTo>
                    <a:pt x="262" y="113"/>
                  </a:lnTo>
                  <a:lnTo>
                    <a:pt x="253" y="85"/>
                  </a:lnTo>
                  <a:lnTo>
                    <a:pt x="253" y="83"/>
                  </a:lnTo>
                  <a:lnTo>
                    <a:pt x="253" y="83"/>
                  </a:lnTo>
                  <a:lnTo>
                    <a:pt x="253" y="16"/>
                  </a:lnTo>
                  <a:lnTo>
                    <a:pt x="253" y="1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86" name="Freeform 70">
              <a:extLst>
                <a:ext uri="{FF2B5EF4-FFF2-40B4-BE49-F238E27FC236}">
                  <a16:creationId xmlns:a16="http://schemas.microsoft.com/office/drawing/2014/main" id="{2AA9A385-FDE7-A744-9CA0-C76203A042D8}"/>
                </a:ext>
              </a:extLst>
            </p:cNvPr>
            <p:cNvSpPr>
              <a:spLocks/>
            </p:cNvSpPr>
            <p:nvPr/>
          </p:nvSpPr>
          <p:spPr bwMode="auto">
            <a:xfrm>
              <a:off x="8309756" y="3301011"/>
              <a:ext cx="134840" cy="137490"/>
            </a:xfrm>
            <a:custGeom>
              <a:avLst/>
              <a:gdLst>
                <a:gd name="T0" fmla="*/ 0 w 248"/>
                <a:gd name="T1" fmla="*/ 156 h 253"/>
                <a:gd name="T2" fmla="*/ 5 w 248"/>
                <a:gd name="T3" fmla="*/ 168 h 253"/>
                <a:gd name="T4" fmla="*/ 19 w 248"/>
                <a:gd name="T5" fmla="*/ 192 h 253"/>
                <a:gd name="T6" fmla="*/ 52 w 248"/>
                <a:gd name="T7" fmla="*/ 199 h 253"/>
                <a:gd name="T8" fmla="*/ 83 w 248"/>
                <a:gd name="T9" fmla="*/ 182 h 253"/>
                <a:gd name="T10" fmla="*/ 85 w 248"/>
                <a:gd name="T11" fmla="*/ 182 h 253"/>
                <a:gd name="T12" fmla="*/ 85 w 248"/>
                <a:gd name="T13" fmla="*/ 182 h 253"/>
                <a:gd name="T14" fmla="*/ 95 w 248"/>
                <a:gd name="T15" fmla="*/ 189 h 253"/>
                <a:gd name="T16" fmla="*/ 97 w 248"/>
                <a:gd name="T17" fmla="*/ 189 h 253"/>
                <a:gd name="T18" fmla="*/ 95 w 248"/>
                <a:gd name="T19" fmla="*/ 192 h 253"/>
                <a:gd name="T20" fmla="*/ 85 w 248"/>
                <a:gd name="T21" fmla="*/ 208 h 253"/>
                <a:gd name="T22" fmla="*/ 88 w 248"/>
                <a:gd name="T23" fmla="*/ 218 h 253"/>
                <a:gd name="T24" fmla="*/ 104 w 248"/>
                <a:gd name="T25" fmla="*/ 218 h 253"/>
                <a:gd name="T26" fmla="*/ 107 w 248"/>
                <a:gd name="T27" fmla="*/ 220 h 253"/>
                <a:gd name="T28" fmla="*/ 107 w 248"/>
                <a:gd name="T29" fmla="*/ 223 h 253"/>
                <a:gd name="T30" fmla="*/ 104 w 248"/>
                <a:gd name="T31" fmla="*/ 232 h 253"/>
                <a:gd name="T32" fmla="*/ 104 w 248"/>
                <a:gd name="T33" fmla="*/ 232 h 253"/>
                <a:gd name="T34" fmla="*/ 104 w 248"/>
                <a:gd name="T35" fmla="*/ 232 h 253"/>
                <a:gd name="T36" fmla="*/ 88 w 248"/>
                <a:gd name="T37" fmla="*/ 244 h 253"/>
                <a:gd name="T38" fmla="*/ 92 w 248"/>
                <a:gd name="T39" fmla="*/ 251 h 253"/>
                <a:gd name="T40" fmla="*/ 107 w 248"/>
                <a:gd name="T41" fmla="*/ 253 h 253"/>
                <a:gd name="T42" fmla="*/ 128 w 248"/>
                <a:gd name="T43" fmla="*/ 253 h 253"/>
                <a:gd name="T44" fmla="*/ 149 w 248"/>
                <a:gd name="T45" fmla="*/ 234 h 253"/>
                <a:gd name="T46" fmla="*/ 149 w 248"/>
                <a:gd name="T47" fmla="*/ 185 h 253"/>
                <a:gd name="T48" fmla="*/ 149 w 248"/>
                <a:gd name="T49" fmla="*/ 182 h 253"/>
                <a:gd name="T50" fmla="*/ 151 w 248"/>
                <a:gd name="T51" fmla="*/ 182 h 253"/>
                <a:gd name="T52" fmla="*/ 173 w 248"/>
                <a:gd name="T53" fmla="*/ 185 h 253"/>
                <a:gd name="T54" fmla="*/ 192 w 248"/>
                <a:gd name="T55" fmla="*/ 161 h 253"/>
                <a:gd name="T56" fmla="*/ 206 w 248"/>
                <a:gd name="T57" fmla="*/ 128 h 253"/>
                <a:gd name="T58" fmla="*/ 206 w 248"/>
                <a:gd name="T59" fmla="*/ 128 h 253"/>
                <a:gd name="T60" fmla="*/ 206 w 248"/>
                <a:gd name="T61" fmla="*/ 126 h 253"/>
                <a:gd name="T62" fmla="*/ 225 w 248"/>
                <a:gd name="T63" fmla="*/ 104 h 253"/>
                <a:gd name="T64" fmla="*/ 248 w 248"/>
                <a:gd name="T65" fmla="*/ 45 h 253"/>
                <a:gd name="T66" fmla="*/ 237 w 248"/>
                <a:gd name="T67" fmla="*/ 38 h 253"/>
                <a:gd name="T68" fmla="*/ 237 w 248"/>
                <a:gd name="T69" fmla="*/ 38 h 253"/>
                <a:gd name="T70" fmla="*/ 237 w 248"/>
                <a:gd name="T71" fmla="*/ 36 h 253"/>
                <a:gd name="T72" fmla="*/ 222 w 248"/>
                <a:gd name="T73" fmla="*/ 21 h 253"/>
                <a:gd name="T74" fmla="*/ 206 w 248"/>
                <a:gd name="T75" fmla="*/ 24 h 253"/>
                <a:gd name="T76" fmla="*/ 203 w 248"/>
                <a:gd name="T77" fmla="*/ 24 h 253"/>
                <a:gd name="T78" fmla="*/ 203 w 248"/>
                <a:gd name="T79" fmla="*/ 24 h 253"/>
                <a:gd name="T80" fmla="*/ 180 w 248"/>
                <a:gd name="T81" fmla="*/ 2 h 253"/>
                <a:gd name="T82" fmla="*/ 142 w 248"/>
                <a:gd name="T83" fmla="*/ 0 h 253"/>
                <a:gd name="T84" fmla="*/ 142 w 248"/>
                <a:gd name="T85" fmla="*/ 12 h 253"/>
                <a:gd name="T86" fmla="*/ 142 w 248"/>
                <a:gd name="T87" fmla="*/ 14 h 253"/>
                <a:gd name="T88" fmla="*/ 140 w 248"/>
                <a:gd name="T89" fmla="*/ 31 h 253"/>
                <a:gd name="T90" fmla="*/ 140 w 248"/>
                <a:gd name="T91" fmla="*/ 33 h 253"/>
                <a:gd name="T92" fmla="*/ 137 w 248"/>
                <a:gd name="T93" fmla="*/ 33 h 253"/>
                <a:gd name="T94" fmla="*/ 111 w 248"/>
                <a:gd name="T95" fmla="*/ 55 h 253"/>
                <a:gd name="T96" fmla="*/ 111 w 248"/>
                <a:gd name="T97" fmla="*/ 57 h 253"/>
                <a:gd name="T98" fmla="*/ 109 w 248"/>
                <a:gd name="T99" fmla="*/ 55 h 253"/>
                <a:gd name="T100" fmla="*/ 88 w 248"/>
                <a:gd name="T101" fmla="*/ 45 h 253"/>
                <a:gd name="T102" fmla="*/ 71 w 248"/>
                <a:gd name="T103" fmla="*/ 45 h 253"/>
                <a:gd name="T104" fmla="*/ 55 w 248"/>
                <a:gd name="T105" fmla="*/ 104 h 253"/>
                <a:gd name="T106" fmla="*/ 55 w 248"/>
                <a:gd name="T107" fmla="*/ 107 h 253"/>
                <a:gd name="T108" fmla="*/ 52 w 248"/>
                <a:gd name="T109" fmla="*/ 107 h 253"/>
                <a:gd name="T110" fmla="*/ 17 w 248"/>
                <a:gd name="T111" fmla="*/ 111 h 253"/>
                <a:gd name="T112" fmla="*/ 0 w 248"/>
                <a:gd name="T113" fmla="*/ 156 h 253"/>
                <a:gd name="T114" fmla="*/ 0 w 248"/>
                <a:gd name="T115" fmla="*/ 156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48" h="253">
                  <a:moveTo>
                    <a:pt x="0" y="156"/>
                  </a:moveTo>
                  <a:lnTo>
                    <a:pt x="5" y="168"/>
                  </a:lnTo>
                  <a:lnTo>
                    <a:pt x="19" y="192"/>
                  </a:lnTo>
                  <a:lnTo>
                    <a:pt x="52" y="199"/>
                  </a:lnTo>
                  <a:lnTo>
                    <a:pt x="83" y="182"/>
                  </a:lnTo>
                  <a:lnTo>
                    <a:pt x="85" y="182"/>
                  </a:lnTo>
                  <a:lnTo>
                    <a:pt x="85" y="182"/>
                  </a:lnTo>
                  <a:lnTo>
                    <a:pt x="95" y="189"/>
                  </a:lnTo>
                  <a:lnTo>
                    <a:pt x="97" y="189"/>
                  </a:lnTo>
                  <a:lnTo>
                    <a:pt x="95" y="192"/>
                  </a:lnTo>
                  <a:lnTo>
                    <a:pt x="85" y="208"/>
                  </a:lnTo>
                  <a:lnTo>
                    <a:pt x="88" y="218"/>
                  </a:lnTo>
                  <a:lnTo>
                    <a:pt x="104" y="218"/>
                  </a:lnTo>
                  <a:lnTo>
                    <a:pt x="107" y="220"/>
                  </a:lnTo>
                  <a:lnTo>
                    <a:pt x="107" y="223"/>
                  </a:lnTo>
                  <a:lnTo>
                    <a:pt x="104" y="232"/>
                  </a:lnTo>
                  <a:lnTo>
                    <a:pt x="104" y="232"/>
                  </a:lnTo>
                  <a:lnTo>
                    <a:pt x="104" y="232"/>
                  </a:lnTo>
                  <a:lnTo>
                    <a:pt x="88" y="244"/>
                  </a:lnTo>
                  <a:lnTo>
                    <a:pt x="92" y="251"/>
                  </a:lnTo>
                  <a:lnTo>
                    <a:pt x="107" y="253"/>
                  </a:lnTo>
                  <a:lnTo>
                    <a:pt x="128" y="253"/>
                  </a:lnTo>
                  <a:lnTo>
                    <a:pt x="149" y="234"/>
                  </a:lnTo>
                  <a:lnTo>
                    <a:pt x="149" y="185"/>
                  </a:lnTo>
                  <a:lnTo>
                    <a:pt x="149" y="182"/>
                  </a:lnTo>
                  <a:lnTo>
                    <a:pt x="151" y="182"/>
                  </a:lnTo>
                  <a:lnTo>
                    <a:pt x="173" y="185"/>
                  </a:lnTo>
                  <a:lnTo>
                    <a:pt x="192" y="161"/>
                  </a:lnTo>
                  <a:lnTo>
                    <a:pt x="206" y="128"/>
                  </a:lnTo>
                  <a:lnTo>
                    <a:pt x="206" y="128"/>
                  </a:lnTo>
                  <a:lnTo>
                    <a:pt x="206" y="126"/>
                  </a:lnTo>
                  <a:lnTo>
                    <a:pt x="225" y="104"/>
                  </a:lnTo>
                  <a:lnTo>
                    <a:pt x="248" y="45"/>
                  </a:lnTo>
                  <a:lnTo>
                    <a:pt x="237" y="38"/>
                  </a:lnTo>
                  <a:lnTo>
                    <a:pt x="237" y="38"/>
                  </a:lnTo>
                  <a:lnTo>
                    <a:pt x="237" y="36"/>
                  </a:lnTo>
                  <a:lnTo>
                    <a:pt x="222" y="21"/>
                  </a:lnTo>
                  <a:lnTo>
                    <a:pt x="206" y="24"/>
                  </a:lnTo>
                  <a:lnTo>
                    <a:pt x="203" y="24"/>
                  </a:lnTo>
                  <a:lnTo>
                    <a:pt x="203" y="24"/>
                  </a:lnTo>
                  <a:lnTo>
                    <a:pt x="180" y="2"/>
                  </a:lnTo>
                  <a:lnTo>
                    <a:pt x="142" y="0"/>
                  </a:lnTo>
                  <a:lnTo>
                    <a:pt x="142" y="12"/>
                  </a:lnTo>
                  <a:lnTo>
                    <a:pt x="142" y="14"/>
                  </a:lnTo>
                  <a:lnTo>
                    <a:pt x="140" y="31"/>
                  </a:lnTo>
                  <a:lnTo>
                    <a:pt x="140" y="33"/>
                  </a:lnTo>
                  <a:lnTo>
                    <a:pt x="137" y="33"/>
                  </a:lnTo>
                  <a:lnTo>
                    <a:pt x="111" y="55"/>
                  </a:lnTo>
                  <a:lnTo>
                    <a:pt x="111" y="57"/>
                  </a:lnTo>
                  <a:lnTo>
                    <a:pt x="109" y="55"/>
                  </a:lnTo>
                  <a:lnTo>
                    <a:pt x="88" y="45"/>
                  </a:lnTo>
                  <a:lnTo>
                    <a:pt x="71" y="45"/>
                  </a:lnTo>
                  <a:lnTo>
                    <a:pt x="55" y="104"/>
                  </a:lnTo>
                  <a:lnTo>
                    <a:pt x="55" y="107"/>
                  </a:lnTo>
                  <a:lnTo>
                    <a:pt x="52" y="107"/>
                  </a:lnTo>
                  <a:lnTo>
                    <a:pt x="17" y="111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87" name="Freeform 71">
              <a:extLst>
                <a:ext uri="{FF2B5EF4-FFF2-40B4-BE49-F238E27FC236}">
                  <a16:creationId xmlns:a16="http://schemas.microsoft.com/office/drawing/2014/main" id="{7456DB66-6FD8-1847-89F4-C0F663D457A7}"/>
                </a:ext>
              </a:extLst>
            </p:cNvPr>
            <p:cNvSpPr>
              <a:spLocks/>
            </p:cNvSpPr>
            <p:nvPr/>
          </p:nvSpPr>
          <p:spPr bwMode="auto">
            <a:xfrm>
              <a:off x="8290727" y="3429806"/>
              <a:ext cx="213135" cy="282587"/>
            </a:xfrm>
            <a:custGeom>
              <a:avLst/>
              <a:gdLst>
                <a:gd name="T0" fmla="*/ 165 w 392"/>
                <a:gd name="T1" fmla="*/ 21 h 520"/>
                <a:gd name="T2" fmla="*/ 139 w 392"/>
                <a:gd name="T3" fmla="*/ 52 h 520"/>
                <a:gd name="T4" fmla="*/ 101 w 392"/>
                <a:gd name="T5" fmla="*/ 64 h 520"/>
                <a:gd name="T6" fmla="*/ 59 w 392"/>
                <a:gd name="T7" fmla="*/ 59 h 520"/>
                <a:gd name="T8" fmla="*/ 73 w 392"/>
                <a:gd name="T9" fmla="*/ 97 h 520"/>
                <a:gd name="T10" fmla="*/ 78 w 392"/>
                <a:gd name="T11" fmla="*/ 125 h 520"/>
                <a:gd name="T12" fmla="*/ 68 w 392"/>
                <a:gd name="T13" fmla="*/ 139 h 520"/>
                <a:gd name="T14" fmla="*/ 28 w 392"/>
                <a:gd name="T15" fmla="*/ 123 h 520"/>
                <a:gd name="T16" fmla="*/ 9 w 392"/>
                <a:gd name="T17" fmla="*/ 163 h 520"/>
                <a:gd name="T18" fmla="*/ 0 w 392"/>
                <a:gd name="T19" fmla="*/ 163 h 520"/>
                <a:gd name="T20" fmla="*/ 14 w 392"/>
                <a:gd name="T21" fmla="*/ 248 h 520"/>
                <a:gd name="T22" fmla="*/ 26 w 392"/>
                <a:gd name="T23" fmla="*/ 312 h 520"/>
                <a:gd name="T24" fmla="*/ 23 w 392"/>
                <a:gd name="T25" fmla="*/ 338 h 520"/>
                <a:gd name="T26" fmla="*/ 11 w 392"/>
                <a:gd name="T27" fmla="*/ 345 h 520"/>
                <a:gd name="T28" fmla="*/ 26 w 392"/>
                <a:gd name="T29" fmla="*/ 369 h 520"/>
                <a:gd name="T30" fmla="*/ 56 w 392"/>
                <a:gd name="T31" fmla="*/ 367 h 520"/>
                <a:gd name="T32" fmla="*/ 54 w 392"/>
                <a:gd name="T33" fmla="*/ 404 h 520"/>
                <a:gd name="T34" fmla="*/ 35 w 392"/>
                <a:gd name="T35" fmla="*/ 421 h 520"/>
                <a:gd name="T36" fmla="*/ 47 w 392"/>
                <a:gd name="T37" fmla="*/ 437 h 520"/>
                <a:gd name="T38" fmla="*/ 87 w 392"/>
                <a:gd name="T39" fmla="*/ 490 h 520"/>
                <a:gd name="T40" fmla="*/ 116 w 392"/>
                <a:gd name="T41" fmla="*/ 518 h 520"/>
                <a:gd name="T42" fmla="*/ 153 w 392"/>
                <a:gd name="T43" fmla="*/ 492 h 520"/>
                <a:gd name="T44" fmla="*/ 182 w 392"/>
                <a:gd name="T45" fmla="*/ 464 h 520"/>
                <a:gd name="T46" fmla="*/ 186 w 392"/>
                <a:gd name="T47" fmla="*/ 440 h 520"/>
                <a:gd name="T48" fmla="*/ 220 w 392"/>
                <a:gd name="T49" fmla="*/ 409 h 520"/>
                <a:gd name="T50" fmla="*/ 243 w 392"/>
                <a:gd name="T51" fmla="*/ 367 h 520"/>
                <a:gd name="T52" fmla="*/ 288 w 392"/>
                <a:gd name="T53" fmla="*/ 343 h 520"/>
                <a:gd name="T54" fmla="*/ 319 w 392"/>
                <a:gd name="T55" fmla="*/ 355 h 520"/>
                <a:gd name="T56" fmla="*/ 328 w 392"/>
                <a:gd name="T57" fmla="*/ 326 h 520"/>
                <a:gd name="T58" fmla="*/ 343 w 392"/>
                <a:gd name="T59" fmla="*/ 293 h 520"/>
                <a:gd name="T60" fmla="*/ 319 w 392"/>
                <a:gd name="T61" fmla="*/ 307 h 520"/>
                <a:gd name="T62" fmla="*/ 250 w 392"/>
                <a:gd name="T63" fmla="*/ 284 h 520"/>
                <a:gd name="T64" fmla="*/ 236 w 392"/>
                <a:gd name="T65" fmla="*/ 272 h 520"/>
                <a:gd name="T66" fmla="*/ 217 w 392"/>
                <a:gd name="T67" fmla="*/ 232 h 520"/>
                <a:gd name="T68" fmla="*/ 227 w 392"/>
                <a:gd name="T69" fmla="*/ 208 h 520"/>
                <a:gd name="T70" fmla="*/ 257 w 392"/>
                <a:gd name="T71" fmla="*/ 187 h 520"/>
                <a:gd name="T72" fmla="*/ 276 w 392"/>
                <a:gd name="T73" fmla="*/ 189 h 520"/>
                <a:gd name="T74" fmla="*/ 293 w 392"/>
                <a:gd name="T75" fmla="*/ 208 h 520"/>
                <a:gd name="T76" fmla="*/ 305 w 392"/>
                <a:gd name="T77" fmla="*/ 248 h 520"/>
                <a:gd name="T78" fmla="*/ 324 w 392"/>
                <a:gd name="T79" fmla="*/ 241 h 520"/>
                <a:gd name="T80" fmla="*/ 338 w 392"/>
                <a:gd name="T81" fmla="*/ 243 h 520"/>
                <a:gd name="T82" fmla="*/ 350 w 392"/>
                <a:gd name="T83" fmla="*/ 251 h 520"/>
                <a:gd name="T84" fmla="*/ 390 w 392"/>
                <a:gd name="T85" fmla="*/ 253 h 520"/>
                <a:gd name="T86" fmla="*/ 376 w 392"/>
                <a:gd name="T87" fmla="*/ 232 h 520"/>
                <a:gd name="T88" fmla="*/ 373 w 392"/>
                <a:gd name="T89" fmla="*/ 215 h 520"/>
                <a:gd name="T90" fmla="*/ 380 w 392"/>
                <a:gd name="T91" fmla="*/ 163 h 520"/>
                <a:gd name="T92" fmla="*/ 338 w 392"/>
                <a:gd name="T93" fmla="*/ 144 h 520"/>
                <a:gd name="T94" fmla="*/ 319 w 392"/>
                <a:gd name="T95" fmla="*/ 130 h 520"/>
                <a:gd name="T96" fmla="*/ 312 w 392"/>
                <a:gd name="T97" fmla="*/ 109 h 520"/>
                <a:gd name="T98" fmla="*/ 290 w 392"/>
                <a:gd name="T99" fmla="*/ 111 h 520"/>
                <a:gd name="T100" fmla="*/ 283 w 392"/>
                <a:gd name="T101" fmla="*/ 99 h 520"/>
                <a:gd name="T102" fmla="*/ 279 w 392"/>
                <a:gd name="T103" fmla="*/ 71 h 520"/>
                <a:gd name="T104" fmla="*/ 257 w 392"/>
                <a:gd name="T105" fmla="*/ 64 h 520"/>
                <a:gd name="T106" fmla="*/ 208 w 392"/>
                <a:gd name="T107" fmla="*/ 35 h 520"/>
                <a:gd name="T108" fmla="*/ 186 w 392"/>
                <a:gd name="T109" fmla="*/ 0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92" h="520">
                  <a:moveTo>
                    <a:pt x="186" y="0"/>
                  </a:moveTo>
                  <a:lnTo>
                    <a:pt x="165" y="21"/>
                  </a:lnTo>
                  <a:lnTo>
                    <a:pt x="165" y="21"/>
                  </a:lnTo>
                  <a:lnTo>
                    <a:pt x="163" y="21"/>
                  </a:lnTo>
                  <a:lnTo>
                    <a:pt x="144" y="21"/>
                  </a:lnTo>
                  <a:lnTo>
                    <a:pt x="139" y="52"/>
                  </a:lnTo>
                  <a:lnTo>
                    <a:pt x="137" y="52"/>
                  </a:lnTo>
                  <a:lnTo>
                    <a:pt x="137" y="52"/>
                  </a:lnTo>
                  <a:lnTo>
                    <a:pt x="101" y="64"/>
                  </a:lnTo>
                  <a:lnTo>
                    <a:pt x="99" y="64"/>
                  </a:lnTo>
                  <a:lnTo>
                    <a:pt x="99" y="64"/>
                  </a:lnTo>
                  <a:lnTo>
                    <a:pt x="59" y="59"/>
                  </a:lnTo>
                  <a:lnTo>
                    <a:pt x="56" y="83"/>
                  </a:lnTo>
                  <a:lnTo>
                    <a:pt x="73" y="97"/>
                  </a:lnTo>
                  <a:lnTo>
                    <a:pt x="73" y="97"/>
                  </a:lnTo>
                  <a:lnTo>
                    <a:pt x="73" y="99"/>
                  </a:lnTo>
                  <a:lnTo>
                    <a:pt x="78" y="125"/>
                  </a:lnTo>
                  <a:lnTo>
                    <a:pt x="78" y="125"/>
                  </a:lnTo>
                  <a:lnTo>
                    <a:pt x="75" y="128"/>
                  </a:lnTo>
                  <a:lnTo>
                    <a:pt x="68" y="137"/>
                  </a:lnTo>
                  <a:lnTo>
                    <a:pt x="68" y="139"/>
                  </a:lnTo>
                  <a:lnTo>
                    <a:pt x="66" y="137"/>
                  </a:lnTo>
                  <a:lnTo>
                    <a:pt x="42" y="123"/>
                  </a:lnTo>
                  <a:lnTo>
                    <a:pt x="28" y="123"/>
                  </a:lnTo>
                  <a:lnTo>
                    <a:pt x="19" y="144"/>
                  </a:lnTo>
                  <a:lnTo>
                    <a:pt x="19" y="144"/>
                  </a:lnTo>
                  <a:lnTo>
                    <a:pt x="9" y="163"/>
                  </a:lnTo>
                  <a:lnTo>
                    <a:pt x="9" y="163"/>
                  </a:lnTo>
                  <a:lnTo>
                    <a:pt x="7" y="163"/>
                  </a:lnTo>
                  <a:lnTo>
                    <a:pt x="0" y="163"/>
                  </a:lnTo>
                  <a:lnTo>
                    <a:pt x="0" y="229"/>
                  </a:lnTo>
                  <a:lnTo>
                    <a:pt x="14" y="248"/>
                  </a:lnTo>
                  <a:lnTo>
                    <a:pt x="14" y="248"/>
                  </a:lnTo>
                  <a:lnTo>
                    <a:pt x="14" y="251"/>
                  </a:lnTo>
                  <a:lnTo>
                    <a:pt x="14" y="300"/>
                  </a:lnTo>
                  <a:lnTo>
                    <a:pt x="26" y="312"/>
                  </a:lnTo>
                  <a:lnTo>
                    <a:pt x="26" y="314"/>
                  </a:lnTo>
                  <a:lnTo>
                    <a:pt x="26" y="314"/>
                  </a:lnTo>
                  <a:lnTo>
                    <a:pt x="23" y="338"/>
                  </a:lnTo>
                  <a:lnTo>
                    <a:pt x="23" y="340"/>
                  </a:lnTo>
                  <a:lnTo>
                    <a:pt x="23" y="340"/>
                  </a:lnTo>
                  <a:lnTo>
                    <a:pt x="11" y="345"/>
                  </a:lnTo>
                  <a:lnTo>
                    <a:pt x="16" y="376"/>
                  </a:lnTo>
                  <a:lnTo>
                    <a:pt x="26" y="369"/>
                  </a:lnTo>
                  <a:lnTo>
                    <a:pt x="26" y="369"/>
                  </a:lnTo>
                  <a:lnTo>
                    <a:pt x="26" y="369"/>
                  </a:lnTo>
                  <a:lnTo>
                    <a:pt x="54" y="367"/>
                  </a:lnTo>
                  <a:lnTo>
                    <a:pt x="56" y="367"/>
                  </a:lnTo>
                  <a:lnTo>
                    <a:pt x="56" y="369"/>
                  </a:lnTo>
                  <a:lnTo>
                    <a:pt x="54" y="404"/>
                  </a:lnTo>
                  <a:lnTo>
                    <a:pt x="54" y="404"/>
                  </a:lnTo>
                  <a:lnTo>
                    <a:pt x="54" y="407"/>
                  </a:lnTo>
                  <a:lnTo>
                    <a:pt x="35" y="411"/>
                  </a:lnTo>
                  <a:lnTo>
                    <a:pt x="35" y="421"/>
                  </a:lnTo>
                  <a:lnTo>
                    <a:pt x="47" y="435"/>
                  </a:lnTo>
                  <a:lnTo>
                    <a:pt x="49" y="437"/>
                  </a:lnTo>
                  <a:lnTo>
                    <a:pt x="47" y="437"/>
                  </a:lnTo>
                  <a:lnTo>
                    <a:pt x="28" y="459"/>
                  </a:lnTo>
                  <a:lnTo>
                    <a:pt x="38" y="478"/>
                  </a:lnTo>
                  <a:lnTo>
                    <a:pt x="87" y="490"/>
                  </a:lnTo>
                  <a:lnTo>
                    <a:pt x="87" y="490"/>
                  </a:lnTo>
                  <a:lnTo>
                    <a:pt x="90" y="490"/>
                  </a:lnTo>
                  <a:lnTo>
                    <a:pt x="116" y="518"/>
                  </a:lnTo>
                  <a:lnTo>
                    <a:pt x="142" y="520"/>
                  </a:lnTo>
                  <a:lnTo>
                    <a:pt x="153" y="492"/>
                  </a:lnTo>
                  <a:lnTo>
                    <a:pt x="153" y="492"/>
                  </a:lnTo>
                  <a:lnTo>
                    <a:pt x="156" y="492"/>
                  </a:lnTo>
                  <a:lnTo>
                    <a:pt x="179" y="485"/>
                  </a:lnTo>
                  <a:lnTo>
                    <a:pt x="182" y="464"/>
                  </a:lnTo>
                  <a:lnTo>
                    <a:pt x="184" y="442"/>
                  </a:lnTo>
                  <a:lnTo>
                    <a:pt x="184" y="440"/>
                  </a:lnTo>
                  <a:lnTo>
                    <a:pt x="186" y="440"/>
                  </a:lnTo>
                  <a:lnTo>
                    <a:pt x="215" y="433"/>
                  </a:lnTo>
                  <a:lnTo>
                    <a:pt x="220" y="409"/>
                  </a:lnTo>
                  <a:lnTo>
                    <a:pt x="220" y="409"/>
                  </a:lnTo>
                  <a:lnTo>
                    <a:pt x="220" y="409"/>
                  </a:lnTo>
                  <a:lnTo>
                    <a:pt x="243" y="367"/>
                  </a:lnTo>
                  <a:lnTo>
                    <a:pt x="243" y="367"/>
                  </a:lnTo>
                  <a:lnTo>
                    <a:pt x="246" y="367"/>
                  </a:lnTo>
                  <a:lnTo>
                    <a:pt x="286" y="343"/>
                  </a:lnTo>
                  <a:lnTo>
                    <a:pt x="288" y="343"/>
                  </a:lnTo>
                  <a:lnTo>
                    <a:pt x="288" y="343"/>
                  </a:lnTo>
                  <a:lnTo>
                    <a:pt x="309" y="355"/>
                  </a:lnTo>
                  <a:lnTo>
                    <a:pt x="319" y="355"/>
                  </a:lnTo>
                  <a:lnTo>
                    <a:pt x="326" y="329"/>
                  </a:lnTo>
                  <a:lnTo>
                    <a:pt x="326" y="326"/>
                  </a:lnTo>
                  <a:lnTo>
                    <a:pt x="328" y="326"/>
                  </a:lnTo>
                  <a:lnTo>
                    <a:pt x="347" y="319"/>
                  </a:lnTo>
                  <a:lnTo>
                    <a:pt x="359" y="310"/>
                  </a:lnTo>
                  <a:lnTo>
                    <a:pt x="343" y="293"/>
                  </a:lnTo>
                  <a:lnTo>
                    <a:pt x="333" y="298"/>
                  </a:lnTo>
                  <a:lnTo>
                    <a:pt x="319" y="307"/>
                  </a:lnTo>
                  <a:lnTo>
                    <a:pt x="319" y="307"/>
                  </a:lnTo>
                  <a:lnTo>
                    <a:pt x="317" y="307"/>
                  </a:lnTo>
                  <a:lnTo>
                    <a:pt x="253" y="286"/>
                  </a:lnTo>
                  <a:lnTo>
                    <a:pt x="250" y="284"/>
                  </a:lnTo>
                  <a:lnTo>
                    <a:pt x="250" y="284"/>
                  </a:lnTo>
                  <a:lnTo>
                    <a:pt x="236" y="272"/>
                  </a:lnTo>
                  <a:lnTo>
                    <a:pt x="236" y="272"/>
                  </a:lnTo>
                  <a:lnTo>
                    <a:pt x="236" y="272"/>
                  </a:lnTo>
                  <a:lnTo>
                    <a:pt x="217" y="232"/>
                  </a:lnTo>
                  <a:lnTo>
                    <a:pt x="217" y="232"/>
                  </a:lnTo>
                  <a:lnTo>
                    <a:pt x="217" y="232"/>
                  </a:lnTo>
                  <a:lnTo>
                    <a:pt x="227" y="208"/>
                  </a:lnTo>
                  <a:lnTo>
                    <a:pt x="227" y="208"/>
                  </a:lnTo>
                  <a:lnTo>
                    <a:pt x="227" y="206"/>
                  </a:lnTo>
                  <a:lnTo>
                    <a:pt x="257" y="187"/>
                  </a:lnTo>
                  <a:lnTo>
                    <a:pt x="257" y="187"/>
                  </a:lnTo>
                  <a:lnTo>
                    <a:pt x="260" y="187"/>
                  </a:lnTo>
                  <a:lnTo>
                    <a:pt x="276" y="189"/>
                  </a:lnTo>
                  <a:lnTo>
                    <a:pt x="276" y="189"/>
                  </a:lnTo>
                  <a:lnTo>
                    <a:pt x="279" y="189"/>
                  </a:lnTo>
                  <a:lnTo>
                    <a:pt x="293" y="208"/>
                  </a:lnTo>
                  <a:lnTo>
                    <a:pt x="293" y="208"/>
                  </a:lnTo>
                  <a:lnTo>
                    <a:pt x="293" y="208"/>
                  </a:lnTo>
                  <a:lnTo>
                    <a:pt x="293" y="239"/>
                  </a:lnTo>
                  <a:lnTo>
                    <a:pt x="305" y="248"/>
                  </a:lnTo>
                  <a:lnTo>
                    <a:pt x="321" y="241"/>
                  </a:lnTo>
                  <a:lnTo>
                    <a:pt x="321" y="241"/>
                  </a:lnTo>
                  <a:lnTo>
                    <a:pt x="324" y="241"/>
                  </a:lnTo>
                  <a:lnTo>
                    <a:pt x="338" y="243"/>
                  </a:lnTo>
                  <a:lnTo>
                    <a:pt x="338" y="243"/>
                  </a:lnTo>
                  <a:lnTo>
                    <a:pt x="338" y="243"/>
                  </a:lnTo>
                  <a:lnTo>
                    <a:pt x="350" y="251"/>
                  </a:lnTo>
                  <a:lnTo>
                    <a:pt x="350" y="251"/>
                  </a:lnTo>
                  <a:lnTo>
                    <a:pt x="350" y="251"/>
                  </a:lnTo>
                  <a:lnTo>
                    <a:pt x="373" y="274"/>
                  </a:lnTo>
                  <a:lnTo>
                    <a:pt x="383" y="267"/>
                  </a:lnTo>
                  <a:lnTo>
                    <a:pt x="390" y="253"/>
                  </a:lnTo>
                  <a:lnTo>
                    <a:pt x="376" y="234"/>
                  </a:lnTo>
                  <a:lnTo>
                    <a:pt x="376" y="232"/>
                  </a:lnTo>
                  <a:lnTo>
                    <a:pt x="376" y="232"/>
                  </a:lnTo>
                  <a:lnTo>
                    <a:pt x="373" y="217"/>
                  </a:lnTo>
                  <a:lnTo>
                    <a:pt x="373" y="215"/>
                  </a:lnTo>
                  <a:lnTo>
                    <a:pt x="373" y="215"/>
                  </a:lnTo>
                  <a:lnTo>
                    <a:pt x="390" y="187"/>
                  </a:lnTo>
                  <a:lnTo>
                    <a:pt x="392" y="165"/>
                  </a:lnTo>
                  <a:lnTo>
                    <a:pt x="380" y="163"/>
                  </a:lnTo>
                  <a:lnTo>
                    <a:pt x="380" y="163"/>
                  </a:lnTo>
                  <a:lnTo>
                    <a:pt x="380" y="163"/>
                  </a:lnTo>
                  <a:lnTo>
                    <a:pt x="338" y="144"/>
                  </a:lnTo>
                  <a:lnTo>
                    <a:pt x="338" y="144"/>
                  </a:lnTo>
                  <a:lnTo>
                    <a:pt x="338" y="144"/>
                  </a:lnTo>
                  <a:lnTo>
                    <a:pt x="319" y="130"/>
                  </a:lnTo>
                  <a:lnTo>
                    <a:pt x="319" y="130"/>
                  </a:lnTo>
                  <a:lnTo>
                    <a:pt x="319" y="128"/>
                  </a:lnTo>
                  <a:lnTo>
                    <a:pt x="312" y="109"/>
                  </a:lnTo>
                  <a:lnTo>
                    <a:pt x="295" y="113"/>
                  </a:lnTo>
                  <a:lnTo>
                    <a:pt x="293" y="113"/>
                  </a:lnTo>
                  <a:lnTo>
                    <a:pt x="290" y="111"/>
                  </a:lnTo>
                  <a:lnTo>
                    <a:pt x="283" y="101"/>
                  </a:lnTo>
                  <a:lnTo>
                    <a:pt x="283" y="101"/>
                  </a:lnTo>
                  <a:lnTo>
                    <a:pt x="283" y="99"/>
                  </a:lnTo>
                  <a:lnTo>
                    <a:pt x="281" y="80"/>
                  </a:lnTo>
                  <a:lnTo>
                    <a:pt x="281" y="80"/>
                  </a:lnTo>
                  <a:lnTo>
                    <a:pt x="279" y="71"/>
                  </a:lnTo>
                  <a:lnTo>
                    <a:pt x="257" y="66"/>
                  </a:lnTo>
                  <a:lnTo>
                    <a:pt x="257" y="64"/>
                  </a:lnTo>
                  <a:lnTo>
                    <a:pt x="257" y="64"/>
                  </a:lnTo>
                  <a:lnTo>
                    <a:pt x="255" y="38"/>
                  </a:lnTo>
                  <a:lnTo>
                    <a:pt x="210" y="35"/>
                  </a:lnTo>
                  <a:lnTo>
                    <a:pt x="208" y="35"/>
                  </a:lnTo>
                  <a:lnTo>
                    <a:pt x="208" y="33"/>
                  </a:lnTo>
                  <a:lnTo>
                    <a:pt x="208" y="0"/>
                  </a:lnTo>
                  <a:lnTo>
                    <a:pt x="186" y="0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88" name="Freeform 72">
              <a:extLst>
                <a:ext uri="{FF2B5EF4-FFF2-40B4-BE49-F238E27FC236}">
                  <a16:creationId xmlns:a16="http://schemas.microsoft.com/office/drawing/2014/main" id="{7D5C7869-6FDE-D846-96E9-F2C0E0C681F7}"/>
                </a:ext>
              </a:extLst>
            </p:cNvPr>
            <p:cNvSpPr>
              <a:spLocks/>
            </p:cNvSpPr>
            <p:nvPr/>
          </p:nvSpPr>
          <p:spPr bwMode="auto">
            <a:xfrm>
              <a:off x="8240162" y="3105373"/>
              <a:ext cx="251195" cy="276610"/>
            </a:xfrm>
            <a:custGeom>
              <a:avLst/>
              <a:gdLst>
                <a:gd name="T0" fmla="*/ 391 w 462"/>
                <a:gd name="T1" fmla="*/ 220 h 509"/>
                <a:gd name="T2" fmla="*/ 388 w 462"/>
                <a:gd name="T3" fmla="*/ 220 h 509"/>
                <a:gd name="T4" fmla="*/ 272 w 462"/>
                <a:gd name="T5" fmla="*/ 220 h 509"/>
                <a:gd name="T6" fmla="*/ 270 w 462"/>
                <a:gd name="T7" fmla="*/ 220 h 509"/>
                <a:gd name="T8" fmla="*/ 256 w 462"/>
                <a:gd name="T9" fmla="*/ 209 h 509"/>
                <a:gd name="T10" fmla="*/ 256 w 462"/>
                <a:gd name="T11" fmla="*/ 154 h 509"/>
                <a:gd name="T12" fmla="*/ 246 w 462"/>
                <a:gd name="T13" fmla="*/ 138 h 509"/>
                <a:gd name="T14" fmla="*/ 317 w 462"/>
                <a:gd name="T15" fmla="*/ 57 h 509"/>
                <a:gd name="T16" fmla="*/ 294 w 462"/>
                <a:gd name="T17" fmla="*/ 0 h 509"/>
                <a:gd name="T18" fmla="*/ 227 w 462"/>
                <a:gd name="T19" fmla="*/ 31 h 509"/>
                <a:gd name="T20" fmla="*/ 227 w 462"/>
                <a:gd name="T21" fmla="*/ 31 h 509"/>
                <a:gd name="T22" fmla="*/ 187 w 462"/>
                <a:gd name="T23" fmla="*/ 41 h 509"/>
                <a:gd name="T24" fmla="*/ 213 w 462"/>
                <a:gd name="T25" fmla="*/ 67 h 509"/>
                <a:gd name="T26" fmla="*/ 180 w 462"/>
                <a:gd name="T27" fmla="*/ 100 h 509"/>
                <a:gd name="T28" fmla="*/ 166 w 462"/>
                <a:gd name="T29" fmla="*/ 116 h 509"/>
                <a:gd name="T30" fmla="*/ 164 w 462"/>
                <a:gd name="T31" fmla="*/ 166 h 509"/>
                <a:gd name="T32" fmla="*/ 88 w 462"/>
                <a:gd name="T33" fmla="*/ 164 h 509"/>
                <a:gd name="T34" fmla="*/ 76 w 462"/>
                <a:gd name="T35" fmla="*/ 213 h 509"/>
                <a:gd name="T36" fmla="*/ 76 w 462"/>
                <a:gd name="T37" fmla="*/ 213 h 509"/>
                <a:gd name="T38" fmla="*/ 97 w 462"/>
                <a:gd name="T39" fmla="*/ 242 h 509"/>
                <a:gd name="T40" fmla="*/ 86 w 462"/>
                <a:gd name="T41" fmla="*/ 258 h 509"/>
                <a:gd name="T42" fmla="*/ 86 w 462"/>
                <a:gd name="T43" fmla="*/ 258 h 509"/>
                <a:gd name="T44" fmla="*/ 60 w 462"/>
                <a:gd name="T45" fmla="*/ 270 h 509"/>
                <a:gd name="T46" fmla="*/ 26 w 462"/>
                <a:gd name="T47" fmla="*/ 247 h 509"/>
                <a:gd name="T48" fmla="*/ 5 w 462"/>
                <a:gd name="T49" fmla="*/ 310 h 509"/>
                <a:gd name="T50" fmla="*/ 83 w 462"/>
                <a:gd name="T51" fmla="*/ 334 h 509"/>
                <a:gd name="T52" fmla="*/ 86 w 462"/>
                <a:gd name="T53" fmla="*/ 334 h 509"/>
                <a:gd name="T54" fmla="*/ 112 w 462"/>
                <a:gd name="T55" fmla="*/ 362 h 509"/>
                <a:gd name="T56" fmla="*/ 121 w 462"/>
                <a:gd name="T57" fmla="*/ 384 h 509"/>
                <a:gd name="T58" fmla="*/ 121 w 462"/>
                <a:gd name="T59" fmla="*/ 386 h 509"/>
                <a:gd name="T60" fmla="*/ 123 w 462"/>
                <a:gd name="T61" fmla="*/ 429 h 509"/>
                <a:gd name="T62" fmla="*/ 123 w 462"/>
                <a:gd name="T63" fmla="*/ 500 h 509"/>
                <a:gd name="T64" fmla="*/ 140 w 462"/>
                <a:gd name="T65" fmla="*/ 469 h 509"/>
                <a:gd name="T66" fmla="*/ 142 w 462"/>
                <a:gd name="T67" fmla="*/ 469 h 509"/>
                <a:gd name="T68" fmla="*/ 197 w 462"/>
                <a:gd name="T69" fmla="*/ 400 h 509"/>
                <a:gd name="T70" fmla="*/ 199 w 462"/>
                <a:gd name="T71" fmla="*/ 400 h 509"/>
                <a:gd name="T72" fmla="*/ 218 w 462"/>
                <a:gd name="T73" fmla="*/ 400 h 509"/>
                <a:gd name="T74" fmla="*/ 237 w 462"/>
                <a:gd name="T75" fmla="*/ 410 h 509"/>
                <a:gd name="T76" fmla="*/ 265 w 462"/>
                <a:gd name="T77" fmla="*/ 372 h 509"/>
                <a:gd name="T78" fmla="*/ 265 w 462"/>
                <a:gd name="T79" fmla="*/ 355 h 509"/>
                <a:gd name="T80" fmla="*/ 308 w 462"/>
                <a:gd name="T81" fmla="*/ 358 h 509"/>
                <a:gd name="T82" fmla="*/ 310 w 462"/>
                <a:gd name="T83" fmla="*/ 358 h 509"/>
                <a:gd name="T84" fmla="*/ 350 w 462"/>
                <a:gd name="T85" fmla="*/ 377 h 509"/>
                <a:gd name="T86" fmla="*/ 353 w 462"/>
                <a:gd name="T87" fmla="*/ 377 h 509"/>
                <a:gd name="T88" fmla="*/ 379 w 462"/>
                <a:gd name="T89" fmla="*/ 403 h 509"/>
                <a:gd name="T90" fmla="*/ 412 w 462"/>
                <a:gd name="T91" fmla="*/ 360 h 509"/>
                <a:gd name="T92" fmla="*/ 395 w 462"/>
                <a:gd name="T93" fmla="*/ 346 h 509"/>
                <a:gd name="T94" fmla="*/ 395 w 462"/>
                <a:gd name="T95" fmla="*/ 320 h 509"/>
                <a:gd name="T96" fmla="*/ 398 w 462"/>
                <a:gd name="T97" fmla="*/ 317 h 509"/>
                <a:gd name="T98" fmla="*/ 459 w 462"/>
                <a:gd name="T99" fmla="*/ 256 h 509"/>
                <a:gd name="T100" fmla="*/ 421 w 462"/>
                <a:gd name="T101" fmla="*/ 206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62" h="509">
                  <a:moveTo>
                    <a:pt x="421" y="206"/>
                  </a:moveTo>
                  <a:lnTo>
                    <a:pt x="391" y="220"/>
                  </a:lnTo>
                  <a:lnTo>
                    <a:pt x="388" y="220"/>
                  </a:lnTo>
                  <a:lnTo>
                    <a:pt x="388" y="220"/>
                  </a:lnTo>
                  <a:lnTo>
                    <a:pt x="301" y="187"/>
                  </a:lnTo>
                  <a:lnTo>
                    <a:pt x="272" y="220"/>
                  </a:lnTo>
                  <a:lnTo>
                    <a:pt x="270" y="220"/>
                  </a:lnTo>
                  <a:lnTo>
                    <a:pt x="270" y="220"/>
                  </a:lnTo>
                  <a:lnTo>
                    <a:pt x="256" y="209"/>
                  </a:lnTo>
                  <a:lnTo>
                    <a:pt x="256" y="209"/>
                  </a:lnTo>
                  <a:lnTo>
                    <a:pt x="256" y="206"/>
                  </a:lnTo>
                  <a:lnTo>
                    <a:pt x="256" y="154"/>
                  </a:lnTo>
                  <a:lnTo>
                    <a:pt x="246" y="138"/>
                  </a:lnTo>
                  <a:lnTo>
                    <a:pt x="246" y="138"/>
                  </a:lnTo>
                  <a:lnTo>
                    <a:pt x="249" y="135"/>
                  </a:lnTo>
                  <a:lnTo>
                    <a:pt x="317" y="57"/>
                  </a:lnTo>
                  <a:lnTo>
                    <a:pt x="315" y="24"/>
                  </a:lnTo>
                  <a:lnTo>
                    <a:pt x="294" y="0"/>
                  </a:lnTo>
                  <a:lnTo>
                    <a:pt x="268" y="5"/>
                  </a:lnTo>
                  <a:lnTo>
                    <a:pt x="227" y="31"/>
                  </a:lnTo>
                  <a:lnTo>
                    <a:pt x="227" y="31"/>
                  </a:lnTo>
                  <a:lnTo>
                    <a:pt x="227" y="31"/>
                  </a:lnTo>
                  <a:lnTo>
                    <a:pt x="192" y="29"/>
                  </a:lnTo>
                  <a:lnTo>
                    <a:pt x="187" y="41"/>
                  </a:lnTo>
                  <a:lnTo>
                    <a:pt x="211" y="64"/>
                  </a:lnTo>
                  <a:lnTo>
                    <a:pt x="213" y="67"/>
                  </a:lnTo>
                  <a:lnTo>
                    <a:pt x="211" y="69"/>
                  </a:lnTo>
                  <a:lnTo>
                    <a:pt x="180" y="100"/>
                  </a:lnTo>
                  <a:lnTo>
                    <a:pt x="180" y="100"/>
                  </a:lnTo>
                  <a:lnTo>
                    <a:pt x="166" y="116"/>
                  </a:lnTo>
                  <a:lnTo>
                    <a:pt x="164" y="164"/>
                  </a:lnTo>
                  <a:lnTo>
                    <a:pt x="164" y="166"/>
                  </a:lnTo>
                  <a:lnTo>
                    <a:pt x="161" y="166"/>
                  </a:lnTo>
                  <a:lnTo>
                    <a:pt x="88" y="164"/>
                  </a:lnTo>
                  <a:lnTo>
                    <a:pt x="57" y="194"/>
                  </a:lnTo>
                  <a:lnTo>
                    <a:pt x="76" y="213"/>
                  </a:lnTo>
                  <a:lnTo>
                    <a:pt x="76" y="213"/>
                  </a:lnTo>
                  <a:lnTo>
                    <a:pt x="76" y="213"/>
                  </a:lnTo>
                  <a:lnTo>
                    <a:pt x="97" y="242"/>
                  </a:lnTo>
                  <a:lnTo>
                    <a:pt x="97" y="242"/>
                  </a:lnTo>
                  <a:lnTo>
                    <a:pt x="97" y="244"/>
                  </a:lnTo>
                  <a:lnTo>
                    <a:pt x="86" y="258"/>
                  </a:lnTo>
                  <a:lnTo>
                    <a:pt x="86" y="258"/>
                  </a:lnTo>
                  <a:lnTo>
                    <a:pt x="86" y="258"/>
                  </a:lnTo>
                  <a:lnTo>
                    <a:pt x="60" y="270"/>
                  </a:lnTo>
                  <a:lnTo>
                    <a:pt x="60" y="270"/>
                  </a:lnTo>
                  <a:lnTo>
                    <a:pt x="57" y="268"/>
                  </a:lnTo>
                  <a:lnTo>
                    <a:pt x="26" y="247"/>
                  </a:lnTo>
                  <a:lnTo>
                    <a:pt x="0" y="284"/>
                  </a:lnTo>
                  <a:lnTo>
                    <a:pt x="5" y="310"/>
                  </a:lnTo>
                  <a:lnTo>
                    <a:pt x="19" y="322"/>
                  </a:lnTo>
                  <a:lnTo>
                    <a:pt x="83" y="334"/>
                  </a:lnTo>
                  <a:lnTo>
                    <a:pt x="86" y="334"/>
                  </a:lnTo>
                  <a:lnTo>
                    <a:pt x="86" y="334"/>
                  </a:lnTo>
                  <a:lnTo>
                    <a:pt x="112" y="362"/>
                  </a:lnTo>
                  <a:lnTo>
                    <a:pt x="112" y="362"/>
                  </a:lnTo>
                  <a:lnTo>
                    <a:pt x="112" y="362"/>
                  </a:lnTo>
                  <a:lnTo>
                    <a:pt x="121" y="384"/>
                  </a:lnTo>
                  <a:lnTo>
                    <a:pt x="121" y="384"/>
                  </a:lnTo>
                  <a:lnTo>
                    <a:pt x="121" y="386"/>
                  </a:lnTo>
                  <a:lnTo>
                    <a:pt x="123" y="429"/>
                  </a:lnTo>
                  <a:lnTo>
                    <a:pt x="123" y="429"/>
                  </a:lnTo>
                  <a:lnTo>
                    <a:pt x="123" y="429"/>
                  </a:lnTo>
                  <a:lnTo>
                    <a:pt x="123" y="500"/>
                  </a:lnTo>
                  <a:lnTo>
                    <a:pt x="126" y="509"/>
                  </a:lnTo>
                  <a:lnTo>
                    <a:pt x="140" y="469"/>
                  </a:lnTo>
                  <a:lnTo>
                    <a:pt x="142" y="469"/>
                  </a:lnTo>
                  <a:lnTo>
                    <a:pt x="142" y="469"/>
                  </a:lnTo>
                  <a:lnTo>
                    <a:pt x="178" y="462"/>
                  </a:lnTo>
                  <a:lnTo>
                    <a:pt x="197" y="400"/>
                  </a:lnTo>
                  <a:lnTo>
                    <a:pt x="197" y="400"/>
                  </a:lnTo>
                  <a:lnTo>
                    <a:pt x="199" y="400"/>
                  </a:lnTo>
                  <a:lnTo>
                    <a:pt x="216" y="400"/>
                  </a:lnTo>
                  <a:lnTo>
                    <a:pt x="218" y="400"/>
                  </a:lnTo>
                  <a:lnTo>
                    <a:pt x="218" y="400"/>
                  </a:lnTo>
                  <a:lnTo>
                    <a:pt x="237" y="410"/>
                  </a:lnTo>
                  <a:lnTo>
                    <a:pt x="263" y="391"/>
                  </a:lnTo>
                  <a:lnTo>
                    <a:pt x="265" y="372"/>
                  </a:lnTo>
                  <a:lnTo>
                    <a:pt x="265" y="358"/>
                  </a:lnTo>
                  <a:lnTo>
                    <a:pt x="265" y="355"/>
                  </a:lnTo>
                  <a:lnTo>
                    <a:pt x="268" y="355"/>
                  </a:lnTo>
                  <a:lnTo>
                    <a:pt x="308" y="358"/>
                  </a:lnTo>
                  <a:lnTo>
                    <a:pt x="308" y="358"/>
                  </a:lnTo>
                  <a:lnTo>
                    <a:pt x="310" y="358"/>
                  </a:lnTo>
                  <a:lnTo>
                    <a:pt x="334" y="379"/>
                  </a:lnTo>
                  <a:lnTo>
                    <a:pt x="350" y="377"/>
                  </a:lnTo>
                  <a:lnTo>
                    <a:pt x="353" y="377"/>
                  </a:lnTo>
                  <a:lnTo>
                    <a:pt x="353" y="377"/>
                  </a:lnTo>
                  <a:lnTo>
                    <a:pt x="367" y="393"/>
                  </a:lnTo>
                  <a:lnTo>
                    <a:pt x="379" y="403"/>
                  </a:lnTo>
                  <a:lnTo>
                    <a:pt x="398" y="381"/>
                  </a:lnTo>
                  <a:lnTo>
                    <a:pt x="412" y="360"/>
                  </a:lnTo>
                  <a:lnTo>
                    <a:pt x="395" y="346"/>
                  </a:lnTo>
                  <a:lnTo>
                    <a:pt x="395" y="346"/>
                  </a:lnTo>
                  <a:lnTo>
                    <a:pt x="395" y="344"/>
                  </a:lnTo>
                  <a:lnTo>
                    <a:pt x="395" y="320"/>
                  </a:lnTo>
                  <a:lnTo>
                    <a:pt x="395" y="320"/>
                  </a:lnTo>
                  <a:lnTo>
                    <a:pt x="398" y="317"/>
                  </a:lnTo>
                  <a:lnTo>
                    <a:pt x="462" y="291"/>
                  </a:lnTo>
                  <a:lnTo>
                    <a:pt x="459" y="256"/>
                  </a:lnTo>
                  <a:lnTo>
                    <a:pt x="421" y="206"/>
                  </a:lnTo>
                  <a:lnTo>
                    <a:pt x="421" y="20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89" name="Freeform 73">
              <a:extLst>
                <a:ext uri="{FF2B5EF4-FFF2-40B4-BE49-F238E27FC236}">
                  <a16:creationId xmlns:a16="http://schemas.microsoft.com/office/drawing/2014/main" id="{12744334-51AB-7F49-A247-AC631B137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9241681" y="2831481"/>
              <a:ext cx="14136" cy="13043"/>
            </a:xfrm>
            <a:custGeom>
              <a:avLst/>
              <a:gdLst>
                <a:gd name="T0" fmla="*/ 5 w 26"/>
                <a:gd name="T1" fmla="*/ 22 h 24"/>
                <a:gd name="T2" fmla="*/ 22 w 26"/>
                <a:gd name="T3" fmla="*/ 24 h 24"/>
                <a:gd name="T4" fmla="*/ 26 w 26"/>
                <a:gd name="T5" fmla="*/ 12 h 24"/>
                <a:gd name="T6" fmla="*/ 14 w 26"/>
                <a:gd name="T7" fmla="*/ 0 h 24"/>
                <a:gd name="T8" fmla="*/ 0 w 26"/>
                <a:gd name="T9" fmla="*/ 5 h 24"/>
                <a:gd name="T10" fmla="*/ 5 w 26"/>
                <a:gd name="T11" fmla="*/ 22 h 24"/>
                <a:gd name="T12" fmla="*/ 5 w 26"/>
                <a:gd name="T13" fmla="*/ 2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4">
                  <a:moveTo>
                    <a:pt x="5" y="22"/>
                  </a:moveTo>
                  <a:lnTo>
                    <a:pt x="22" y="24"/>
                  </a:lnTo>
                  <a:lnTo>
                    <a:pt x="26" y="12"/>
                  </a:lnTo>
                  <a:lnTo>
                    <a:pt x="14" y="0"/>
                  </a:lnTo>
                  <a:lnTo>
                    <a:pt x="0" y="5"/>
                  </a:lnTo>
                  <a:lnTo>
                    <a:pt x="5" y="22"/>
                  </a:lnTo>
                  <a:lnTo>
                    <a:pt x="5" y="2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90" name="Freeform 74">
              <a:extLst>
                <a:ext uri="{FF2B5EF4-FFF2-40B4-BE49-F238E27FC236}">
                  <a16:creationId xmlns:a16="http://schemas.microsoft.com/office/drawing/2014/main" id="{2833EEB3-7282-0744-9A57-F3164FF10C1B}"/>
                </a:ext>
              </a:extLst>
            </p:cNvPr>
            <p:cNvSpPr>
              <a:spLocks/>
            </p:cNvSpPr>
            <p:nvPr/>
          </p:nvSpPr>
          <p:spPr bwMode="auto">
            <a:xfrm>
              <a:off x="9273760" y="2876586"/>
              <a:ext cx="23379" cy="19564"/>
            </a:xfrm>
            <a:custGeom>
              <a:avLst/>
              <a:gdLst>
                <a:gd name="T0" fmla="*/ 0 w 43"/>
                <a:gd name="T1" fmla="*/ 29 h 36"/>
                <a:gd name="T2" fmla="*/ 22 w 43"/>
                <a:gd name="T3" fmla="*/ 36 h 36"/>
                <a:gd name="T4" fmla="*/ 43 w 43"/>
                <a:gd name="T5" fmla="*/ 33 h 36"/>
                <a:gd name="T6" fmla="*/ 34 w 43"/>
                <a:gd name="T7" fmla="*/ 0 h 36"/>
                <a:gd name="T8" fmla="*/ 8 w 43"/>
                <a:gd name="T9" fmla="*/ 14 h 36"/>
                <a:gd name="T10" fmla="*/ 0 w 43"/>
                <a:gd name="T11" fmla="*/ 29 h 36"/>
                <a:gd name="T12" fmla="*/ 0 w 43"/>
                <a:gd name="T13" fmla="*/ 29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36">
                  <a:moveTo>
                    <a:pt x="0" y="29"/>
                  </a:moveTo>
                  <a:lnTo>
                    <a:pt x="22" y="36"/>
                  </a:lnTo>
                  <a:lnTo>
                    <a:pt x="43" y="33"/>
                  </a:lnTo>
                  <a:lnTo>
                    <a:pt x="34" y="0"/>
                  </a:lnTo>
                  <a:lnTo>
                    <a:pt x="8" y="14"/>
                  </a:lnTo>
                  <a:lnTo>
                    <a:pt x="0" y="29"/>
                  </a:lnTo>
                  <a:lnTo>
                    <a:pt x="0" y="2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91" name="Freeform 75">
              <a:extLst>
                <a:ext uri="{FF2B5EF4-FFF2-40B4-BE49-F238E27FC236}">
                  <a16:creationId xmlns:a16="http://schemas.microsoft.com/office/drawing/2014/main" id="{4BEAD86A-0CEA-E94B-AE30-C05EDF081AEC}"/>
                </a:ext>
              </a:extLst>
            </p:cNvPr>
            <p:cNvSpPr>
              <a:spLocks/>
            </p:cNvSpPr>
            <p:nvPr/>
          </p:nvSpPr>
          <p:spPr bwMode="auto">
            <a:xfrm>
              <a:off x="8831721" y="2785289"/>
              <a:ext cx="507829" cy="687991"/>
            </a:xfrm>
            <a:custGeom>
              <a:avLst/>
              <a:gdLst>
                <a:gd name="T0" fmla="*/ 825 w 934"/>
                <a:gd name="T1" fmla="*/ 258 h 1266"/>
                <a:gd name="T2" fmla="*/ 816 w 934"/>
                <a:gd name="T3" fmla="*/ 305 h 1266"/>
                <a:gd name="T4" fmla="*/ 738 w 934"/>
                <a:gd name="T5" fmla="*/ 232 h 1266"/>
                <a:gd name="T6" fmla="*/ 761 w 934"/>
                <a:gd name="T7" fmla="*/ 133 h 1266"/>
                <a:gd name="T8" fmla="*/ 695 w 934"/>
                <a:gd name="T9" fmla="*/ 206 h 1266"/>
                <a:gd name="T10" fmla="*/ 612 w 934"/>
                <a:gd name="T11" fmla="*/ 436 h 1266"/>
                <a:gd name="T12" fmla="*/ 728 w 934"/>
                <a:gd name="T13" fmla="*/ 554 h 1266"/>
                <a:gd name="T14" fmla="*/ 702 w 934"/>
                <a:gd name="T15" fmla="*/ 675 h 1266"/>
                <a:gd name="T16" fmla="*/ 662 w 934"/>
                <a:gd name="T17" fmla="*/ 649 h 1266"/>
                <a:gd name="T18" fmla="*/ 624 w 934"/>
                <a:gd name="T19" fmla="*/ 518 h 1266"/>
                <a:gd name="T20" fmla="*/ 532 w 934"/>
                <a:gd name="T21" fmla="*/ 679 h 1266"/>
                <a:gd name="T22" fmla="*/ 331 w 934"/>
                <a:gd name="T23" fmla="*/ 665 h 1266"/>
                <a:gd name="T24" fmla="*/ 449 w 934"/>
                <a:gd name="T25" fmla="*/ 649 h 1266"/>
                <a:gd name="T26" fmla="*/ 551 w 934"/>
                <a:gd name="T27" fmla="*/ 471 h 1266"/>
                <a:gd name="T28" fmla="*/ 627 w 934"/>
                <a:gd name="T29" fmla="*/ 220 h 1266"/>
                <a:gd name="T30" fmla="*/ 648 w 934"/>
                <a:gd name="T31" fmla="*/ 57 h 1266"/>
                <a:gd name="T32" fmla="*/ 641 w 934"/>
                <a:gd name="T33" fmla="*/ 0 h 1266"/>
                <a:gd name="T34" fmla="*/ 622 w 934"/>
                <a:gd name="T35" fmla="*/ 48 h 1266"/>
                <a:gd name="T36" fmla="*/ 506 w 934"/>
                <a:gd name="T37" fmla="*/ 166 h 1266"/>
                <a:gd name="T38" fmla="*/ 454 w 934"/>
                <a:gd name="T39" fmla="*/ 239 h 1266"/>
                <a:gd name="T40" fmla="*/ 383 w 934"/>
                <a:gd name="T41" fmla="*/ 324 h 1266"/>
                <a:gd name="T42" fmla="*/ 414 w 934"/>
                <a:gd name="T43" fmla="*/ 417 h 1266"/>
                <a:gd name="T44" fmla="*/ 367 w 934"/>
                <a:gd name="T45" fmla="*/ 455 h 1266"/>
                <a:gd name="T46" fmla="*/ 277 w 934"/>
                <a:gd name="T47" fmla="*/ 348 h 1266"/>
                <a:gd name="T48" fmla="*/ 293 w 934"/>
                <a:gd name="T49" fmla="*/ 379 h 1266"/>
                <a:gd name="T50" fmla="*/ 274 w 934"/>
                <a:gd name="T51" fmla="*/ 483 h 1266"/>
                <a:gd name="T52" fmla="*/ 251 w 934"/>
                <a:gd name="T53" fmla="*/ 516 h 1266"/>
                <a:gd name="T54" fmla="*/ 194 w 934"/>
                <a:gd name="T55" fmla="*/ 554 h 1266"/>
                <a:gd name="T56" fmla="*/ 109 w 934"/>
                <a:gd name="T57" fmla="*/ 559 h 1266"/>
                <a:gd name="T58" fmla="*/ 64 w 934"/>
                <a:gd name="T59" fmla="*/ 597 h 1266"/>
                <a:gd name="T60" fmla="*/ 33 w 934"/>
                <a:gd name="T61" fmla="*/ 670 h 1266"/>
                <a:gd name="T62" fmla="*/ 21 w 934"/>
                <a:gd name="T63" fmla="*/ 762 h 1266"/>
                <a:gd name="T64" fmla="*/ 104 w 934"/>
                <a:gd name="T65" fmla="*/ 769 h 1266"/>
                <a:gd name="T66" fmla="*/ 144 w 934"/>
                <a:gd name="T67" fmla="*/ 800 h 1266"/>
                <a:gd name="T68" fmla="*/ 253 w 934"/>
                <a:gd name="T69" fmla="*/ 857 h 1266"/>
                <a:gd name="T70" fmla="*/ 284 w 934"/>
                <a:gd name="T71" fmla="*/ 895 h 1266"/>
                <a:gd name="T72" fmla="*/ 286 w 934"/>
                <a:gd name="T73" fmla="*/ 956 h 1266"/>
                <a:gd name="T74" fmla="*/ 303 w 934"/>
                <a:gd name="T75" fmla="*/ 980 h 1266"/>
                <a:gd name="T76" fmla="*/ 364 w 934"/>
                <a:gd name="T77" fmla="*/ 1018 h 1266"/>
                <a:gd name="T78" fmla="*/ 499 w 934"/>
                <a:gd name="T79" fmla="*/ 1105 h 1266"/>
                <a:gd name="T80" fmla="*/ 530 w 934"/>
                <a:gd name="T81" fmla="*/ 1153 h 1266"/>
                <a:gd name="T82" fmla="*/ 674 w 934"/>
                <a:gd name="T83" fmla="*/ 1157 h 1266"/>
                <a:gd name="T84" fmla="*/ 714 w 934"/>
                <a:gd name="T85" fmla="*/ 1193 h 1266"/>
                <a:gd name="T86" fmla="*/ 757 w 934"/>
                <a:gd name="T87" fmla="*/ 1193 h 1266"/>
                <a:gd name="T88" fmla="*/ 802 w 934"/>
                <a:gd name="T89" fmla="*/ 1238 h 1266"/>
                <a:gd name="T90" fmla="*/ 889 w 934"/>
                <a:gd name="T91" fmla="*/ 1193 h 1266"/>
                <a:gd name="T92" fmla="*/ 894 w 934"/>
                <a:gd name="T93" fmla="*/ 1143 h 1266"/>
                <a:gd name="T94" fmla="*/ 882 w 934"/>
                <a:gd name="T95" fmla="*/ 1013 h 1266"/>
                <a:gd name="T96" fmla="*/ 891 w 934"/>
                <a:gd name="T97" fmla="*/ 947 h 1266"/>
                <a:gd name="T98" fmla="*/ 861 w 934"/>
                <a:gd name="T99" fmla="*/ 904 h 1266"/>
                <a:gd name="T100" fmla="*/ 832 w 934"/>
                <a:gd name="T101" fmla="*/ 769 h 1266"/>
                <a:gd name="T102" fmla="*/ 835 w 934"/>
                <a:gd name="T103" fmla="*/ 689 h 1266"/>
                <a:gd name="T104" fmla="*/ 882 w 934"/>
                <a:gd name="T105" fmla="*/ 672 h 1266"/>
                <a:gd name="T106" fmla="*/ 842 w 934"/>
                <a:gd name="T107" fmla="*/ 547 h 1266"/>
                <a:gd name="T108" fmla="*/ 794 w 934"/>
                <a:gd name="T109" fmla="*/ 485 h 1266"/>
                <a:gd name="T110" fmla="*/ 804 w 934"/>
                <a:gd name="T111" fmla="*/ 447 h 1266"/>
                <a:gd name="T112" fmla="*/ 875 w 934"/>
                <a:gd name="T113" fmla="*/ 414 h 1266"/>
                <a:gd name="T114" fmla="*/ 851 w 934"/>
                <a:gd name="T115" fmla="*/ 324 h 1266"/>
                <a:gd name="T116" fmla="*/ 858 w 934"/>
                <a:gd name="T117" fmla="*/ 282 h 1266"/>
                <a:gd name="T118" fmla="*/ 863 w 934"/>
                <a:gd name="T119" fmla="*/ 218 h 1266"/>
                <a:gd name="T120" fmla="*/ 863 w 934"/>
                <a:gd name="T121" fmla="*/ 211 h 1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34" h="1266">
                  <a:moveTo>
                    <a:pt x="863" y="211"/>
                  </a:moveTo>
                  <a:lnTo>
                    <a:pt x="837" y="213"/>
                  </a:lnTo>
                  <a:lnTo>
                    <a:pt x="825" y="258"/>
                  </a:lnTo>
                  <a:lnTo>
                    <a:pt x="785" y="220"/>
                  </a:lnTo>
                  <a:lnTo>
                    <a:pt x="773" y="258"/>
                  </a:lnTo>
                  <a:lnTo>
                    <a:pt x="816" y="305"/>
                  </a:lnTo>
                  <a:lnTo>
                    <a:pt x="818" y="346"/>
                  </a:lnTo>
                  <a:lnTo>
                    <a:pt x="740" y="277"/>
                  </a:lnTo>
                  <a:lnTo>
                    <a:pt x="738" y="232"/>
                  </a:lnTo>
                  <a:lnTo>
                    <a:pt x="771" y="192"/>
                  </a:lnTo>
                  <a:lnTo>
                    <a:pt x="776" y="126"/>
                  </a:lnTo>
                  <a:lnTo>
                    <a:pt x="761" y="133"/>
                  </a:lnTo>
                  <a:lnTo>
                    <a:pt x="747" y="175"/>
                  </a:lnTo>
                  <a:lnTo>
                    <a:pt x="721" y="199"/>
                  </a:lnTo>
                  <a:lnTo>
                    <a:pt x="695" y="206"/>
                  </a:lnTo>
                  <a:lnTo>
                    <a:pt x="672" y="244"/>
                  </a:lnTo>
                  <a:lnTo>
                    <a:pt x="672" y="341"/>
                  </a:lnTo>
                  <a:lnTo>
                    <a:pt x="612" y="436"/>
                  </a:lnTo>
                  <a:lnTo>
                    <a:pt x="615" y="495"/>
                  </a:lnTo>
                  <a:lnTo>
                    <a:pt x="676" y="495"/>
                  </a:lnTo>
                  <a:lnTo>
                    <a:pt x="728" y="554"/>
                  </a:lnTo>
                  <a:lnTo>
                    <a:pt x="728" y="613"/>
                  </a:lnTo>
                  <a:lnTo>
                    <a:pt x="693" y="656"/>
                  </a:lnTo>
                  <a:lnTo>
                    <a:pt x="702" y="675"/>
                  </a:lnTo>
                  <a:lnTo>
                    <a:pt x="731" y="691"/>
                  </a:lnTo>
                  <a:lnTo>
                    <a:pt x="676" y="703"/>
                  </a:lnTo>
                  <a:lnTo>
                    <a:pt x="662" y="649"/>
                  </a:lnTo>
                  <a:lnTo>
                    <a:pt x="702" y="580"/>
                  </a:lnTo>
                  <a:lnTo>
                    <a:pt x="683" y="528"/>
                  </a:lnTo>
                  <a:lnTo>
                    <a:pt x="624" y="518"/>
                  </a:lnTo>
                  <a:lnTo>
                    <a:pt x="591" y="552"/>
                  </a:lnTo>
                  <a:lnTo>
                    <a:pt x="586" y="623"/>
                  </a:lnTo>
                  <a:lnTo>
                    <a:pt x="532" y="679"/>
                  </a:lnTo>
                  <a:lnTo>
                    <a:pt x="480" y="698"/>
                  </a:lnTo>
                  <a:lnTo>
                    <a:pt x="447" y="736"/>
                  </a:lnTo>
                  <a:lnTo>
                    <a:pt x="331" y="665"/>
                  </a:lnTo>
                  <a:lnTo>
                    <a:pt x="331" y="630"/>
                  </a:lnTo>
                  <a:lnTo>
                    <a:pt x="407" y="665"/>
                  </a:lnTo>
                  <a:lnTo>
                    <a:pt x="449" y="649"/>
                  </a:lnTo>
                  <a:lnTo>
                    <a:pt x="513" y="608"/>
                  </a:lnTo>
                  <a:lnTo>
                    <a:pt x="558" y="518"/>
                  </a:lnTo>
                  <a:lnTo>
                    <a:pt x="551" y="471"/>
                  </a:lnTo>
                  <a:lnTo>
                    <a:pt x="627" y="291"/>
                  </a:lnTo>
                  <a:lnTo>
                    <a:pt x="636" y="260"/>
                  </a:lnTo>
                  <a:lnTo>
                    <a:pt x="627" y="220"/>
                  </a:lnTo>
                  <a:lnTo>
                    <a:pt x="676" y="173"/>
                  </a:lnTo>
                  <a:lnTo>
                    <a:pt x="686" y="107"/>
                  </a:lnTo>
                  <a:lnTo>
                    <a:pt x="648" y="57"/>
                  </a:lnTo>
                  <a:lnTo>
                    <a:pt x="686" y="52"/>
                  </a:lnTo>
                  <a:lnTo>
                    <a:pt x="681" y="3"/>
                  </a:lnTo>
                  <a:lnTo>
                    <a:pt x="641" y="0"/>
                  </a:lnTo>
                  <a:lnTo>
                    <a:pt x="638" y="36"/>
                  </a:lnTo>
                  <a:lnTo>
                    <a:pt x="648" y="57"/>
                  </a:lnTo>
                  <a:lnTo>
                    <a:pt x="622" y="48"/>
                  </a:lnTo>
                  <a:lnTo>
                    <a:pt x="586" y="76"/>
                  </a:lnTo>
                  <a:lnTo>
                    <a:pt x="542" y="133"/>
                  </a:lnTo>
                  <a:lnTo>
                    <a:pt x="506" y="166"/>
                  </a:lnTo>
                  <a:lnTo>
                    <a:pt x="454" y="178"/>
                  </a:lnTo>
                  <a:lnTo>
                    <a:pt x="428" y="204"/>
                  </a:lnTo>
                  <a:lnTo>
                    <a:pt x="454" y="239"/>
                  </a:lnTo>
                  <a:lnTo>
                    <a:pt x="426" y="294"/>
                  </a:lnTo>
                  <a:lnTo>
                    <a:pt x="385" y="305"/>
                  </a:lnTo>
                  <a:lnTo>
                    <a:pt x="383" y="324"/>
                  </a:lnTo>
                  <a:lnTo>
                    <a:pt x="419" y="360"/>
                  </a:lnTo>
                  <a:lnTo>
                    <a:pt x="407" y="395"/>
                  </a:lnTo>
                  <a:lnTo>
                    <a:pt x="414" y="417"/>
                  </a:lnTo>
                  <a:lnTo>
                    <a:pt x="426" y="438"/>
                  </a:lnTo>
                  <a:lnTo>
                    <a:pt x="381" y="478"/>
                  </a:lnTo>
                  <a:lnTo>
                    <a:pt x="367" y="455"/>
                  </a:lnTo>
                  <a:lnTo>
                    <a:pt x="352" y="402"/>
                  </a:lnTo>
                  <a:lnTo>
                    <a:pt x="305" y="324"/>
                  </a:lnTo>
                  <a:lnTo>
                    <a:pt x="277" y="348"/>
                  </a:lnTo>
                  <a:lnTo>
                    <a:pt x="293" y="376"/>
                  </a:lnTo>
                  <a:lnTo>
                    <a:pt x="296" y="379"/>
                  </a:lnTo>
                  <a:lnTo>
                    <a:pt x="293" y="379"/>
                  </a:lnTo>
                  <a:lnTo>
                    <a:pt x="260" y="440"/>
                  </a:lnTo>
                  <a:lnTo>
                    <a:pt x="274" y="483"/>
                  </a:lnTo>
                  <a:lnTo>
                    <a:pt x="274" y="483"/>
                  </a:lnTo>
                  <a:lnTo>
                    <a:pt x="272" y="485"/>
                  </a:lnTo>
                  <a:lnTo>
                    <a:pt x="253" y="516"/>
                  </a:lnTo>
                  <a:lnTo>
                    <a:pt x="251" y="516"/>
                  </a:lnTo>
                  <a:lnTo>
                    <a:pt x="251" y="518"/>
                  </a:lnTo>
                  <a:lnTo>
                    <a:pt x="218" y="528"/>
                  </a:lnTo>
                  <a:lnTo>
                    <a:pt x="194" y="554"/>
                  </a:lnTo>
                  <a:lnTo>
                    <a:pt x="194" y="556"/>
                  </a:lnTo>
                  <a:lnTo>
                    <a:pt x="194" y="556"/>
                  </a:lnTo>
                  <a:lnTo>
                    <a:pt x="109" y="559"/>
                  </a:lnTo>
                  <a:lnTo>
                    <a:pt x="64" y="594"/>
                  </a:lnTo>
                  <a:lnTo>
                    <a:pt x="64" y="597"/>
                  </a:lnTo>
                  <a:lnTo>
                    <a:pt x="64" y="597"/>
                  </a:lnTo>
                  <a:lnTo>
                    <a:pt x="36" y="597"/>
                  </a:lnTo>
                  <a:lnTo>
                    <a:pt x="33" y="668"/>
                  </a:lnTo>
                  <a:lnTo>
                    <a:pt x="33" y="670"/>
                  </a:lnTo>
                  <a:lnTo>
                    <a:pt x="33" y="670"/>
                  </a:lnTo>
                  <a:lnTo>
                    <a:pt x="0" y="717"/>
                  </a:lnTo>
                  <a:lnTo>
                    <a:pt x="21" y="762"/>
                  </a:lnTo>
                  <a:lnTo>
                    <a:pt x="102" y="769"/>
                  </a:lnTo>
                  <a:lnTo>
                    <a:pt x="104" y="769"/>
                  </a:lnTo>
                  <a:lnTo>
                    <a:pt x="104" y="769"/>
                  </a:lnTo>
                  <a:lnTo>
                    <a:pt x="142" y="800"/>
                  </a:lnTo>
                  <a:lnTo>
                    <a:pt x="144" y="800"/>
                  </a:lnTo>
                  <a:lnTo>
                    <a:pt x="144" y="800"/>
                  </a:lnTo>
                  <a:lnTo>
                    <a:pt x="144" y="840"/>
                  </a:lnTo>
                  <a:lnTo>
                    <a:pt x="158" y="852"/>
                  </a:lnTo>
                  <a:lnTo>
                    <a:pt x="253" y="857"/>
                  </a:lnTo>
                  <a:lnTo>
                    <a:pt x="253" y="857"/>
                  </a:lnTo>
                  <a:lnTo>
                    <a:pt x="255" y="859"/>
                  </a:lnTo>
                  <a:lnTo>
                    <a:pt x="284" y="895"/>
                  </a:lnTo>
                  <a:lnTo>
                    <a:pt x="284" y="897"/>
                  </a:lnTo>
                  <a:lnTo>
                    <a:pt x="284" y="897"/>
                  </a:lnTo>
                  <a:lnTo>
                    <a:pt x="286" y="956"/>
                  </a:lnTo>
                  <a:lnTo>
                    <a:pt x="303" y="977"/>
                  </a:lnTo>
                  <a:lnTo>
                    <a:pt x="303" y="977"/>
                  </a:lnTo>
                  <a:lnTo>
                    <a:pt x="303" y="980"/>
                  </a:lnTo>
                  <a:lnTo>
                    <a:pt x="303" y="1018"/>
                  </a:lnTo>
                  <a:lnTo>
                    <a:pt x="364" y="1018"/>
                  </a:lnTo>
                  <a:lnTo>
                    <a:pt x="364" y="1018"/>
                  </a:lnTo>
                  <a:lnTo>
                    <a:pt x="364" y="1018"/>
                  </a:lnTo>
                  <a:lnTo>
                    <a:pt x="421" y="1070"/>
                  </a:lnTo>
                  <a:lnTo>
                    <a:pt x="499" y="1105"/>
                  </a:lnTo>
                  <a:lnTo>
                    <a:pt x="499" y="1105"/>
                  </a:lnTo>
                  <a:lnTo>
                    <a:pt x="501" y="1105"/>
                  </a:lnTo>
                  <a:lnTo>
                    <a:pt x="530" y="1153"/>
                  </a:lnTo>
                  <a:lnTo>
                    <a:pt x="579" y="1183"/>
                  </a:lnTo>
                  <a:lnTo>
                    <a:pt x="631" y="1188"/>
                  </a:lnTo>
                  <a:lnTo>
                    <a:pt x="674" y="1157"/>
                  </a:lnTo>
                  <a:lnTo>
                    <a:pt x="674" y="1157"/>
                  </a:lnTo>
                  <a:lnTo>
                    <a:pt x="676" y="1157"/>
                  </a:lnTo>
                  <a:lnTo>
                    <a:pt x="714" y="1193"/>
                  </a:lnTo>
                  <a:lnTo>
                    <a:pt x="754" y="1193"/>
                  </a:lnTo>
                  <a:lnTo>
                    <a:pt x="757" y="1193"/>
                  </a:lnTo>
                  <a:lnTo>
                    <a:pt x="757" y="1193"/>
                  </a:lnTo>
                  <a:lnTo>
                    <a:pt x="785" y="1235"/>
                  </a:lnTo>
                  <a:lnTo>
                    <a:pt x="802" y="1238"/>
                  </a:lnTo>
                  <a:lnTo>
                    <a:pt x="802" y="1238"/>
                  </a:lnTo>
                  <a:lnTo>
                    <a:pt x="802" y="1238"/>
                  </a:lnTo>
                  <a:lnTo>
                    <a:pt x="830" y="1266"/>
                  </a:lnTo>
                  <a:lnTo>
                    <a:pt x="889" y="1193"/>
                  </a:lnTo>
                  <a:lnTo>
                    <a:pt x="894" y="1143"/>
                  </a:lnTo>
                  <a:lnTo>
                    <a:pt x="894" y="1143"/>
                  </a:lnTo>
                  <a:lnTo>
                    <a:pt x="894" y="1143"/>
                  </a:lnTo>
                  <a:lnTo>
                    <a:pt x="934" y="1089"/>
                  </a:lnTo>
                  <a:lnTo>
                    <a:pt x="925" y="1046"/>
                  </a:lnTo>
                  <a:lnTo>
                    <a:pt x="882" y="1013"/>
                  </a:lnTo>
                  <a:lnTo>
                    <a:pt x="880" y="1011"/>
                  </a:lnTo>
                  <a:lnTo>
                    <a:pt x="880" y="1011"/>
                  </a:lnTo>
                  <a:lnTo>
                    <a:pt x="891" y="947"/>
                  </a:lnTo>
                  <a:lnTo>
                    <a:pt x="863" y="906"/>
                  </a:lnTo>
                  <a:lnTo>
                    <a:pt x="861" y="906"/>
                  </a:lnTo>
                  <a:lnTo>
                    <a:pt x="861" y="904"/>
                  </a:lnTo>
                  <a:lnTo>
                    <a:pt x="870" y="817"/>
                  </a:lnTo>
                  <a:lnTo>
                    <a:pt x="835" y="769"/>
                  </a:lnTo>
                  <a:lnTo>
                    <a:pt x="832" y="769"/>
                  </a:lnTo>
                  <a:lnTo>
                    <a:pt x="832" y="767"/>
                  </a:lnTo>
                  <a:lnTo>
                    <a:pt x="849" y="722"/>
                  </a:lnTo>
                  <a:lnTo>
                    <a:pt x="835" y="689"/>
                  </a:lnTo>
                  <a:lnTo>
                    <a:pt x="832" y="686"/>
                  </a:lnTo>
                  <a:lnTo>
                    <a:pt x="835" y="684"/>
                  </a:lnTo>
                  <a:lnTo>
                    <a:pt x="882" y="672"/>
                  </a:lnTo>
                  <a:lnTo>
                    <a:pt x="903" y="620"/>
                  </a:lnTo>
                  <a:lnTo>
                    <a:pt x="891" y="561"/>
                  </a:lnTo>
                  <a:lnTo>
                    <a:pt x="842" y="547"/>
                  </a:lnTo>
                  <a:lnTo>
                    <a:pt x="842" y="547"/>
                  </a:lnTo>
                  <a:lnTo>
                    <a:pt x="842" y="547"/>
                  </a:lnTo>
                  <a:lnTo>
                    <a:pt x="794" y="485"/>
                  </a:lnTo>
                  <a:lnTo>
                    <a:pt x="794" y="485"/>
                  </a:lnTo>
                  <a:lnTo>
                    <a:pt x="794" y="485"/>
                  </a:lnTo>
                  <a:lnTo>
                    <a:pt x="804" y="447"/>
                  </a:lnTo>
                  <a:lnTo>
                    <a:pt x="804" y="447"/>
                  </a:lnTo>
                  <a:lnTo>
                    <a:pt x="806" y="445"/>
                  </a:lnTo>
                  <a:lnTo>
                    <a:pt x="875" y="414"/>
                  </a:lnTo>
                  <a:lnTo>
                    <a:pt x="882" y="388"/>
                  </a:lnTo>
                  <a:lnTo>
                    <a:pt x="851" y="327"/>
                  </a:lnTo>
                  <a:lnTo>
                    <a:pt x="851" y="324"/>
                  </a:lnTo>
                  <a:lnTo>
                    <a:pt x="851" y="324"/>
                  </a:lnTo>
                  <a:lnTo>
                    <a:pt x="858" y="284"/>
                  </a:lnTo>
                  <a:lnTo>
                    <a:pt x="858" y="282"/>
                  </a:lnTo>
                  <a:lnTo>
                    <a:pt x="861" y="282"/>
                  </a:lnTo>
                  <a:lnTo>
                    <a:pt x="891" y="277"/>
                  </a:lnTo>
                  <a:lnTo>
                    <a:pt x="863" y="218"/>
                  </a:lnTo>
                  <a:lnTo>
                    <a:pt x="863" y="218"/>
                  </a:lnTo>
                  <a:lnTo>
                    <a:pt x="863" y="218"/>
                  </a:lnTo>
                  <a:lnTo>
                    <a:pt x="863" y="211"/>
                  </a:lnTo>
                  <a:lnTo>
                    <a:pt x="863" y="21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92" name="Freeform 76">
              <a:extLst>
                <a:ext uri="{FF2B5EF4-FFF2-40B4-BE49-F238E27FC236}">
                  <a16:creationId xmlns:a16="http://schemas.microsoft.com/office/drawing/2014/main" id="{F61AB2E2-42B7-1241-8ADC-1AB580B05854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3499" y="3479803"/>
              <a:ext cx="312635" cy="248350"/>
            </a:xfrm>
            <a:custGeom>
              <a:avLst/>
              <a:gdLst>
                <a:gd name="T0" fmla="*/ 159 w 575"/>
                <a:gd name="T1" fmla="*/ 405 h 457"/>
                <a:gd name="T2" fmla="*/ 211 w 575"/>
                <a:gd name="T3" fmla="*/ 457 h 457"/>
                <a:gd name="T4" fmla="*/ 218 w 575"/>
                <a:gd name="T5" fmla="*/ 435 h 457"/>
                <a:gd name="T6" fmla="*/ 220 w 575"/>
                <a:gd name="T7" fmla="*/ 435 h 457"/>
                <a:gd name="T8" fmla="*/ 267 w 575"/>
                <a:gd name="T9" fmla="*/ 367 h 457"/>
                <a:gd name="T10" fmla="*/ 267 w 575"/>
                <a:gd name="T11" fmla="*/ 367 h 457"/>
                <a:gd name="T12" fmla="*/ 291 w 575"/>
                <a:gd name="T13" fmla="*/ 338 h 457"/>
                <a:gd name="T14" fmla="*/ 324 w 575"/>
                <a:gd name="T15" fmla="*/ 345 h 457"/>
                <a:gd name="T16" fmla="*/ 336 w 575"/>
                <a:gd name="T17" fmla="*/ 310 h 457"/>
                <a:gd name="T18" fmla="*/ 303 w 575"/>
                <a:gd name="T19" fmla="*/ 277 h 457"/>
                <a:gd name="T20" fmla="*/ 301 w 575"/>
                <a:gd name="T21" fmla="*/ 277 h 457"/>
                <a:gd name="T22" fmla="*/ 296 w 575"/>
                <a:gd name="T23" fmla="*/ 260 h 457"/>
                <a:gd name="T24" fmla="*/ 310 w 575"/>
                <a:gd name="T25" fmla="*/ 246 h 457"/>
                <a:gd name="T26" fmla="*/ 315 w 575"/>
                <a:gd name="T27" fmla="*/ 206 h 457"/>
                <a:gd name="T28" fmla="*/ 357 w 575"/>
                <a:gd name="T29" fmla="*/ 163 h 457"/>
                <a:gd name="T30" fmla="*/ 362 w 575"/>
                <a:gd name="T31" fmla="*/ 163 h 457"/>
                <a:gd name="T32" fmla="*/ 388 w 575"/>
                <a:gd name="T33" fmla="*/ 189 h 457"/>
                <a:gd name="T34" fmla="*/ 374 w 575"/>
                <a:gd name="T35" fmla="*/ 211 h 457"/>
                <a:gd name="T36" fmla="*/ 390 w 575"/>
                <a:gd name="T37" fmla="*/ 213 h 457"/>
                <a:gd name="T38" fmla="*/ 435 w 575"/>
                <a:gd name="T39" fmla="*/ 244 h 457"/>
                <a:gd name="T40" fmla="*/ 468 w 575"/>
                <a:gd name="T41" fmla="*/ 239 h 457"/>
                <a:gd name="T42" fmla="*/ 502 w 575"/>
                <a:gd name="T43" fmla="*/ 258 h 457"/>
                <a:gd name="T44" fmla="*/ 575 w 575"/>
                <a:gd name="T45" fmla="*/ 230 h 457"/>
                <a:gd name="T46" fmla="*/ 499 w 575"/>
                <a:gd name="T47" fmla="*/ 175 h 457"/>
                <a:gd name="T48" fmla="*/ 464 w 575"/>
                <a:gd name="T49" fmla="*/ 104 h 457"/>
                <a:gd name="T50" fmla="*/ 435 w 575"/>
                <a:gd name="T51" fmla="*/ 43 h 457"/>
                <a:gd name="T52" fmla="*/ 416 w 575"/>
                <a:gd name="T53" fmla="*/ 38 h 457"/>
                <a:gd name="T54" fmla="*/ 371 w 575"/>
                <a:gd name="T55" fmla="*/ 21 h 457"/>
                <a:gd name="T56" fmla="*/ 371 w 575"/>
                <a:gd name="T57" fmla="*/ 19 h 457"/>
                <a:gd name="T58" fmla="*/ 343 w 575"/>
                <a:gd name="T59" fmla="*/ 17 h 457"/>
                <a:gd name="T60" fmla="*/ 341 w 575"/>
                <a:gd name="T61" fmla="*/ 19 h 457"/>
                <a:gd name="T62" fmla="*/ 298 w 575"/>
                <a:gd name="T63" fmla="*/ 26 h 457"/>
                <a:gd name="T64" fmla="*/ 296 w 575"/>
                <a:gd name="T65" fmla="*/ 26 h 457"/>
                <a:gd name="T66" fmla="*/ 275 w 575"/>
                <a:gd name="T67" fmla="*/ 38 h 457"/>
                <a:gd name="T68" fmla="*/ 256 w 575"/>
                <a:gd name="T69" fmla="*/ 36 h 457"/>
                <a:gd name="T70" fmla="*/ 246 w 575"/>
                <a:gd name="T71" fmla="*/ 45 h 457"/>
                <a:gd name="T72" fmla="*/ 223 w 575"/>
                <a:gd name="T73" fmla="*/ 45 h 457"/>
                <a:gd name="T74" fmla="*/ 223 w 575"/>
                <a:gd name="T75" fmla="*/ 43 h 457"/>
                <a:gd name="T76" fmla="*/ 182 w 575"/>
                <a:gd name="T77" fmla="*/ 54 h 457"/>
                <a:gd name="T78" fmla="*/ 180 w 575"/>
                <a:gd name="T79" fmla="*/ 54 h 457"/>
                <a:gd name="T80" fmla="*/ 116 w 575"/>
                <a:gd name="T81" fmla="*/ 106 h 457"/>
                <a:gd name="T82" fmla="*/ 114 w 575"/>
                <a:gd name="T83" fmla="*/ 109 h 457"/>
                <a:gd name="T84" fmla="*/ 26 w 575"/>
                <a:gd name="T85" fmla="*/ 147 h 457"/>
                <a:gd name="T86" fmla="*/ 26 w 575"/>
                <a:gd name="T87" fmla="*/ 187 h 457"/>
                <a:gd name="T88" fmla="*/ 7 w 575"/>
                <a:gd name="T89" fmla="*/ 192 h 457"/>
                <a:gd name="T90" fmla="*/ 17 w 575"/>
                <a:gd name="T91" fmla="*/ 260 h 457"/>
                <a:gd name="T92" fmla="*/ 17 w 575"/>
                <a:gd name="T93" fmla="*/ 260 h 457"/>
                <a:gd name="T94" fmla="*/ 52 w 575"/>
                <a:gd name="T95" fmla="*/ 293 h 457"/>
                <a:gd name="T96" fmla="*/ 52 w 575"/>
                <a:gd name="T97" fmla="*/ 293 h 457"/>
                <a:gd name="T98" fmla="*/ 81 w 575"/>
                <a:gd name="T99" fmla="*/ 319 h 457"/>
                <a:gd name="T100" fmla="*/ 81 w 575"/>
                <a:gd name="T101" fmla="*/ 345 h 457"/>
                <a:gd name="T102" fmla="*/ 123 w 575"/>
                <a:gd name="T103" fmla="*/ 381 h 457"/>
                <a:gd name="T104" fmla="*/ 126 w 575"/>
                <a:gd name="T105" fmla="*/ 405 h 457"/>
                <a:gd name="T106" fmla="*/ 126 w 575"/>
                <a:gd name="T107" fmla="*/ 405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75" h="457">
                  <a:moveTo>
                    <a:pt x="126" y="405"/>
                  </a:moveTo>
                  <a:lnTo>
                    <a:pt x="159" y="405"/>
                  </a:lnTo>
                  <a:lnTo>
                    <a:pt x="187" y="452"/>
                  </a:lnTo>
                  <a:lnTo>
                    <a:pt x="211" y="457"/>
                  </a:lnTo>
                  <a:lnTo>
                    <a:pt x="211" y="454"/>
                  </a:lnTo>
                  <a:lnTo>
                    <a:pt x="218" y="435"/>
                  </a:lnTo>
                  <a:lnTo>
                    <a:pt x="220" y="435"/>
                  </a:lnTo>
                  <a:lnTo>
                    <a:pt x="220" y="435"/>
                  </a:lnTo>
                  <a:lnTo>
                    <a:pt x="260" y="398"/>
                  </a:lnTo>
                  <a:lnTo>
                    <a:pt x="267" y="367"/>
                  </a:lnTo>
                  <a:lnTo>
                    <a:pt x="267" y="367"/>
                  </a:lnTo>
                  <a:lnTo>
                    <a:pt x="267" y="367"/>
                  </a:lnTo>
                  <a:lnTo>
                    <a:pt x="291" y="338"/>
                  </a:lnTo>
                  <a:lnTo>
                    <a:pt x="291" y="338"/>
                  </a:lnTo>
                  <a:lnTo>
                    <a:pt x="293" y="338"/>
                  </a:lnTo>
                  <a:lnTo>
                    <a:pt x="324" y="345"/>
                  </a:lnTo>
                  <a:lnTo>
                    <a:pt x="331" y="331"/>
                  </a:lnTo>
                  <a:lnTo>
                    <a:pt x="336" y="310"/>
                  </a:lnTo>
                  <a:lnTo>
                    <a:pt x="329" y="289"/>
                  </a:lnTo>
                  <a:lnTo>
                    <a:pt x="303" y="277"/>
                  </a:lnTo>
                  <a:lnTo>
                    <a:pt x="301" y="277"/>
                  </a:lnTo>
                  <a:lnTo>
                    <a:pt x="301" y="277"/>
                  </a:lnTo>
                  <a:lnTo>
                    <a:pt x="298" y="263"/>
                  </a:lnTo>
                  <a:lnTo>
                    <a:pt x="296" y="260"/>
                  </a:lnTo>
                  <a:lnTo>
                    <a:pt x="298" y="260"/>
                  </a:lnTo>
                  <a:lnTo>
                    <a:pt x="310" y="246"/>
                  </a:lnTo>
                  <a:lnTo>
                    <a:pt x="315" y="208"/>
                  </a:lnTo>
                  <a:lnTo>
                    <a:pt x="315" y="206"/>
                  </a:lnTo>
                  <a:lnTo>
                    <a:pt x="315" y="206"/>
                  </a:lnTo>
                  <a:lnTo>
                    <a:pt x="357" y="163"/>
                  </a:lnTo>
                  <a:lnTo>
                    <a:pt x="360" y="161"/>
                  </a:lnTo>
                  <a:lnTo>
                    <a:pt x="362" y="163"/>
                  </a:lnTo>
                  <a:lnTo>
                    <a:pt x="386" y="187"/>
                  </a:lnTo>
                  <a:lnTo>
                    <a:pt x="388" y="189"/>
                  </a:lnTo>
                  <a:lnTo>
                    <a:pt x="386" y="192"/>
                  </a:lnTo>
                  <a:lnTo>
                    <a:pt x="374" y="211"/>
                  </a:lnTo>
                  <a:lnTo>
                    <a:pt x="390" y="213"/>
                  </a:lnTo>
                  <a:lnTo>
                    <a:pt x="390" y="213"/>
                  </a:lnTo>
                  <a:lnTo>
                    <a:pt x="390" y="213"/>
                  </a:lnTo>
                  <a:lnTo>
                    <a:pt x="435" y="244"/>
                  </a:lnTo>
                  <a:lnTo>
                    <a:pt x="468" y="239"/>
                  </a:lnTo>
                  <a:lnTo>
                    <a:pt x="468" y="239"/>
                  </a:lnTo>
                  <a:lnTo>
                    <a:pt x="471" y="239"/>
                  </a:lnTo>
                  <a:lnTo>
                    <a:pt x="502" y="258"/>
                  </a:lnTo>
                  <a:lnTo>
                    <a:pt x="532" y="258"/>
                  </a:lnTo>
                  <a:lnTo>
                    <a:pt x="575" y="230"/>
                  </a:lnTo>
                  <a:lnTo>
                    <a:pt x="499" y="175"/>
                  </a:lnTo>
                  <a:lnTo>
                    <a:pt x="499" y="175"/>
                  </a:lnTo>
                  <a:lnTo>
                    <a:pt x="499" y="173"/>
                  </a:lnTo>
                  <a:lnTo>
                    <a:pt x="464" y="104"/>
                  </a:lnTo>
                  <a:lnTo>
                    <a:pt x="464" y="102"/>
                  </a:lnTo>
                  <a:lnTo>
                    <a:pt x="435" y="43"/>
                  </a:lnTo>
                  <a:lnTo>
                    <a:pt x="416" y="38"/>
                  </a:lnTo>
                  <a:lnTo>
                    <a:pt x="416" y="38"/>
                  </a:lnTo>
                  <a:lnTo>
                    <a:pt x="416" y="38"/>
                  </a:lnTo>
                  <a:lnTo>
                    <a:pt x="371" y="21"/>
                  </a:lnTo>
                  <a:lnTo>
                    <a:pt x="371" y="21"/>
                  </a:lnTo>
                  <a:lnTo>
                    <a:pt x="371" y="19"/>
                  </a:lnTo>
                  <a:lnTo>
                    <a:pt x="350" y="0"/>
                  </a:lnTo>
                  <a:lnTo>
                    <a:pt x="343" y="17"/>
                  </a:lnTo>
                  <a:lnTo>
                    <a:pt x="343" y="19"/>
                  </a:lnTo>
                  <a:lnTo>
                    <a:pt x="341" y="19"/>
                  </a:lnTo>
                  <a:lnTo>
                    <a:pt x="305" y="17"/>
                  </a:lnTo>
                  <a:lnTo>
                    <a:pt x="298" y="26"/>
                  </a:lnTo>
                  <a:lnTo>
                    <a:pt x="298" y="26"/>
                  </a:lnTo>
                  <a:lnTo>
                    <a:pt x="296" y="26"/>
                  </a:lnTo>
                  <a:lnTo>
                    <a:pt x="275" y="38"/>
                  </a:lnTo>
                  <a:lnTo>
                    <a:pt x="275" y="38"/>
                  </a:lnTo>
                  <a:lnTo>
                    <a:pt x="272" y="38"/>
                  </a:lnTo>
                  <a:lnTo>
                    <a:pt x="256" y="36"/>
                  </a:lnTo>
                  <a:lnTo>
                    <a:pt x="246" y="43"/>
                  </a:lnTo>
                  <a:lnTo>
                    <a:pt x="246" y="45"/>
                  </a:lnTo>
                  <a:lnTo>
                    <a:pt x="244" y="45"/>
                  </a:lnTo>
                  <a:lnTo>
                    <a:pt x="223" y="45"/>
                  </a:lnTo>
                  <a:lnTo>
                    <a:pt x="223" y="45"/>
                  </a:lnTo>
                  <a:lnTo>
                    <a:pt x="223" y="43"/>
                  </a:lnTo>
                  <a:lnTo>
                    <a:pt x="194" y="31"/>
                  </a:lnTo>
                  <a:lnTo>
                    <a:pt x="182" y="54"/>
                  </a:lnTo>
                  <a:lnTo>
                    <a:pt x="182" y="54"/>
                  </a:lnTo>
                  <a:lnTo>
                    <a:pt x="180" y="54"/>
                  </a:lnTo>
                  <a:lnTo>
                    <a:pt x="142" y="64"/>
                  </a:lnTo>
                  <a:lnTo>
                    <a:pt x="116" y="106"/>
                  </a:lnTo>
                  <a:lnTo>
                    <a:pt x="116" y="109"/>
                  </a:lnTo>
                  <a:lnTo>
                    <a:pt x="114" y="109"/>
                  </a:lnTo>
                  <a:lnTo>
                    <a:pt x="45" y="106"/>
                  </a:lnTo>
                  <a:lnTo>
                    <a:pt x="26" y="147"/>
                  </a:lnTo>
                  <a:lnTo>
                    <a:pt x="26" y="185"/>
                  </a:lnTo>
                  <a:lnTo>
                    <a:pt x="26" y="187"/>
                  </a:lnTo>
                  <a:lnTo>
                    <a:pt x="24" y="187"/>
                  </a:lnTo>
                  <a:lnTo>
                    <a:pt x="7" y="192"/>
                  </a:lnTo>
                  <a:lnTo>
                    <a:pt x="0" y="222"/>
                  </a:lnTo>
                  <a:lnTo>
                    <a:pt x="17" y="260"/>
                  </a:lnTo>
                  <a:lnTo>
                    <a:pt x="17" y="260"/>
                  </a:lnTo>
                  <a:lnTo>
                    <a:pt x="17" y="260"/>
                  </a:lnTo>
                  <a:lnTo>
                    <a:pt x="22" y="284"/>
                  </a:lnTo>
                  <a:lnTo>
                    <a:pt x="52" y="293"/>
                  </a:lnTo>
                  <a:lnTo>
                    <a:pt x="52" y="293"/>
                  </a:lnTo>
                  <a:lnTo>
                    <a:pt x="52" y="293"/>
                  </a:lnTo>
                  <a:lnTo>
                    <a:pt x="81" y="319"/>
                  </a:lnTo>
                  <a:lnTo>
                    <a:pt x="81" y="319"/>
                  </a:lnTo>
                  <a:lnTo>
                    <a:pt x="81" y="319"/>
                  </a:lnTo>
                  <a:lnTo>
                    <a:pt x="81" y="345"/>
                  </a:lnTo>
                  <a:lnTo>
                    <a:pt x="121" y="381"/>
                  </a:lnTo>
                  <a:lnTo>
                    <a:pt x="123" y="381"/>
                  </a:lnTo>
                  <a:lnTo>
                    <a:pt x="123" y="381"/>
                  </a:lnTo>
                  <a:lnTo>
                    <a:pt x="126" y="405"/>
                  </a:lnTo>
                  <a:lnTo>
                    <a:pt x="126" y="405"/>
                  </a:lnTo>
                  <a:lnTo>
                    <a:pt x="126" y="405"/>
                  </a:lnTo>
                  <a:lnTo>
                    <a:pt x="126" y="40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93" name="Freeform 77">
              <a:extLst>
                <a:ext uri="{FF2B5EF4-FFF2-40B4-BE49-F238E27FC236}">
                  <a16:creationId xmlns:a16="http://schemas.microsoft.com/office/drawing/2014/main" id="{AA8320D7-5998-F94D-B7C6-77DF33A33D6C}"/>
                </a:ext>
              </a:extLst>
            </p:cNvPr>
            <p:cNvSpPr>
              <a:spLocks/>
            </p:cNvSpPr>
            <p:nvPr/>
          </p:nvSpPr>
          <p:spPr bwMode="auto">
            <a:xfrm>
              <a:off x="8545184" y="3559688"/>
              <a:ext cx="194107" cy="151618"/>
            </a:xfrm>
            <a:custGeom>
              <a:avLst/>
              <a:gdLst>
                <a:gd name="T0" fmla="*/ 31 w 357"/>
                <a:gd name="T1" fmla="*/ 215 h 279"/>
                <a:gd name="T2" fmla="*/ 101 w 357"/>
                <a:gd name="T3" fmla="*/ 232 h 279"/>
                <a:gd name="T4" fmla="*/ 139 w 357"/>
                <a:gd name="T5" fmla="*/ 255 h 279"/>
                <a:gd name="T6" fmla="*/ 163 w 357"/>
                <a:gd name="T7" fmla="*/ 239 h 279"/>
                <a:gd name="T8" fmla="*/ 198 w 357"/>
                <a:gd name="T9" fmla="*/ 255 h 279"/>
                <a:gd name="T10" fmla="*/ 314 w 357"/>
                <a:gd name="T11" fmla="*/ 279 h 279"/>
                <a:gd name="T12" fmla="*/ 357 w 357"/>
                <a:gd name="T13" fmla="*/ 260 h 279"/>
                <a:gd name="T14" fmla="*/ 357 w 357"/>
                <a:gd name="T15" fmla="*/ 258 h 279"/>
                <a:gd name="T16" fmla="*/ 354 w 357"/>
                <a:gd name="T17" fmla="*/ 236 h 279"/>
                <a:gd name="T18" fmla="*/ 314 w 357"/>
                <a:gd name="T19" fmla="*/ 201 h 279"/>
                <a:gd name="T20" fmla="*/ 312 w 357"/>
                <a:gd name="T21" fmla="*/ 201 h 279"/>
                <a:gd name="T22" fmla="*/ 312 w 357"/>
                <a:gd name="T23" fmla="*/ 198 h 279"/>
                <a:gd name="T24" fmla="*/ 312 w 357"/>
                <a:gd name="T25" fmla="*/ 175 h 279"/>
                <a:gd name="T26" fmla="*/ 286 w 357"/>
                <a:gd name="T27" fmla="*/ 151 h 279"/>
                <a:gd name="T28" fmla="*/ 255 w 357"/>
                <a:gd name="T29" fmla="*/ 142 h 279"/>
                <a:gd name="T30" fmla="*/ 255 w 357"/>
                <a:gd name="T31" fmla="*/ 142 h 279"/>
                <a:gd name="T32" fmla="*/ 255 w 357"/>
                <a:gd name="T33" fmla="*/ 139 h 279"/>
                <a:gd name="T34" fmla="*/ 248 w 357"/>
                <a:gd name="T35" fmla="*/ 116 h 279"/>
                <a:gd name="T36" fmla="*/ 232 w 357"/>
                <a:gd name="T37" fmla="*/ 78 h 279"/>
                <a:gd name="T38" fmla="*/ 232 w 357"/>
                <a:gd name="T39" fmla="*/ 78 h 279"/>
                <a:gd name="T40" fmla="*/ 232 w 357"/>
                <a:gd name="T41" fmla="*/ 75 h 279"/>
                <a:gd name="T42" fmla="*/ 239 w 357"/>
                <a:gd name="T43" fmla="*/ 45 h 279"/>
                <a:gd name="T44" fmla="*/ 206 w 357"/>
                <a:gd name="T45" fmla="*/ 28 h 279"/>
                <a:gd name="T46" fmla="*/ 180 w 357"/>
                <a:gd name="T47" fmla="*/ 42 h 279"/>
                <a:gd name="T48" fmla="*/ 180 w 357"/>
                <a:gd name="T49" fmla="*/ 42 h 279"/>
                <a:gd name="T50" fmla="*/ 177 w 357"/>
                <a:gd name="T51" fmla="*/ 40 h 279"/>
                <a:gd name="T52" fmla="*/ 158 w 357"/>
                <a:gd name="T53" fmla="*/ 14 h 279"/>
                <a:gd name="T54" fmla="*/ 116 w 357"/>
                <a:gd name="T55" fmla="*/ 0 h 279"/>
                <a:gd name="T56" fmla="*/ 66 w 357"/>
                <a:gd name="T57" fmla="*/ 14 h 279"/>
                <a:gd name="T58" fmla="*/ 68 w 357"/>
                <a:gd name="T59" fmla="*/ 28 h 279"/>
                <a:gd name="T60" fmla="*/ 68 w 357"/>
                <a:gd name="T61" fmla="*/ 28 h 279"/>
                <a:gd name="T62" fmla="*/ 68 w 357"/>
                <a:gd name="T63" fmla="*/ 28 h 279"/>
                <a:gd name="T64" fmla="*/ 68 w 357"/>
                <a:gd name="T65" fmla="*/ 73 h 279"/>
                <a:gd name="T66" fmla="*/ 68 w 357"/>
                <a:gd name="T67" fmla="*/ 73 h 279"/>
                <a:gd name="T68" fmla="*/ 66 w 357"/>
                <a:gd name="T69" fmla="*/ 75 h 279"/>
                <a:gd name="T70" fmla="*/ 2 w 357"/>
                <a:gd name="T71" fmla="*/ 125 h 279"/>
                <a:gd name="T72" fmla="*/ 0 w 357"/>
                <a:gd name="T73" fmla="*/ 149 h 279"/>
                <a:gd name="T74" fmla="*/ 49 w 357"/>
                <a:gd name="T75" fmla="*/ 177 h 279"/>
                <a:gd name="T76" fmla="*/ 52 w 357"/>
                <a:gd name="T77" fmla="*/ 180 h 279"/>
                <a:gd name="T78" fmla="*/ 49 w 357"/>
                <a:gd name="T79" fmla="*/ 182 h 279"/>
                <a:gd name="T80" fmla="*/ 31 w 357"/>
                <a:gd name="T81" fmla="*/ 215 h 279"/>
                <a:gd name="T82" fmla="*/ 31 w 357"/>
                <a:gd name="T83" fmla="*/ 215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57" h="279">
                  <a:moveTo>
                    <a:pt x="31" y="215"/>
                  </a:moveTo>
                  <a:lnTo>
                    <a:pt x="101" y="232"/>
                  </a:lnTo>
                  <a:lnTo>
                    <a:pt x="139" y="255"/>
                  </a:lnTo>
                  <a:lnTo>
                    <a:pt x="163" y="239"/>
                  </a:lnTo>
                  <a:lnTo>
                    <a:pt x="198" y="255"/>
                  </a:lnTo>
                  <a:lnTo>
                    <a:pt x="314" y="279"/>
                  </a:lnTo>
                  <a:lnTo>
                    <a:pt x="357" y="260"/>
                  </a:lnTo>
                  <a:lnTo>
                    <a:pt x="357" y="258"/>
                  </a:lnTo>
                  <a:lnTo>
                    <a:pt x="354" y="236"/>
                  </a:lnTo>
                  <a:lnTo>
                    <a:pt x="314" y="201"/>
                  </a:lnTo>
                  <a:lnTo>
                    <a:pt x="312" y="201"/>
                  </a:lnTo>
                  <a:lnTo>
                    <a:pt x="312" y="198"/>
                  </a:lnTo>
                  <a:lnTo>
                    <a:pt x="312" y="175"/>
                  </a:lnTo>
                  <a:lnTo>
                    <a:pt x="286" y="151"/>
                  </a:lnTo>
                  <a:lnTo>
                    <a:pt x="255" y="142"/>
                  </a:lnTo>
                  <a:lnTo>
                    <a:pt x="255" y="142"/>
                  </a:lnTo>
                  <a:lnTo>
                    <a:pt x="255" y="139"/>
                  </a:lnTo>
                  <a:lnTo>
                    <a:pt x="248" y="116"/>
                  </a:lnTo>
                  <a:lnTo>
                    <a:pt x="232" y="78"/>
                  </a:lnTo>
                  <a:lnTo>
                    <a:pt x="232" y="78"/>
                  </a:lnTo>
                  <a:lnTo>
                    <a:pt x="232" y="75"/>
                  </a:lnTo>
                  <a:lnTo>
                    <a:pt x="239" y="45"/>
                  </a:lnTo>
                  <a:lnTo>
                    <a:pt x="206" y="28"/>
                  </a:lnTo>
                  <a:lnTo>
                    <a:pt x="180" y="42"/>
                  </a:lnTo>
                  <a:lnTo>
                    <a:pt x="180" y="42"/>
                  </a:lnTo>
                  <a:lnTo>
                    <a:pt x="177" y="40"/>
                  </a:lnTo>
                  <a:lnTo>
                    <a:pt x="158" y="14"/>
                  </a:lnTo>
                  <a:lnTo>
                    <a:pt x="116" y="0"/>
                  </a:lnTo>
                  <a:lnTo>
                    <a:pt x="66" y="14"/>
                  </a:lnTo>
                  <a:lnTo>
                    <a:pt x="68" y="28"/>
                  </a:lnTo>
                  <a:lnTo>
                    <a:pt x="68" y="28"/>
                  </a:lnTo>
                  <a:lnTo>
                    <a:pt x="68" y="28"/>
                  </a:lnTo>
                  <a:lnTo>
                    <a:pt x="68" y="73"/>
                  </a:lnTo>
                  <a:lnTo>
                    <a:pt x="68" y="73"/>
                  </a:lnTo>
                  <a:lnTo>
                    <a:pt x="66" y="75"/>
                  </a:lnTo>
                  <a:lnTo>
                    <a:pt x="2" y="125"/>
                  </a:lnTo>
                  <a:lnTo>
                    <a:pt x="0" y="149"/>
                  </a:lnTo>
                  <a:lnTo>
                    <a:pt x="49" y="177"/>
                  </a:lnTo>
                  <a:lnTo>
                    <a:pt x="52" y="180"/>
                  </a:lnTo>
                  <a:lnTo>
                    <a:pt x="49" y="182"/>
                  </a:lnTo>
                  <a:lnTo>
                    <a:pt x="31" y="215"/>
                  </a:lnTo>
                  <a:lnTo>
                    <a:pt x="31" y="21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94" name="Freeform 78">
              <a:extLst>
                <a:ext uri="{FF2B5EF4-FFF2-40B4-BE49-F238E27FC236}">
                  <a16:creationId xmlns:a16="http://schemas.microsoft.com/office/drawing/2014/main" id="{29F0FAED-974A-7545-8A85-902BA33788C9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0770" y="3517300"/>
              <a:ext cx="189213" cy="224983"/>
            </a:xfrm>
            <a:custGeom>
              <a:avLst/>
              <a:gdLst>
                <a:gd name="T0" fmla="*/ 57 w 348"/>
                <a:gd name="T1" fmla="*/ 397 h 414"/>
                <a:gd name="T2" fmla="*/ 106 w 348"/>
                <a:gd name="T3" fmla="*/ 359 h 414"/>
                <a:gd name="T4" fmla="*/ 151 w 348"/>
                <a:gd name="T5" fmla="*/ 347 h 414"/>
                <a:gd name="T6" fmla="*/ 199 w 348"/>
                <a:gd name="T7" fmla="*/ 355 h 414"/>
                <a:gd name="T8" fmla="*/ 168 w 348"/>
                <a:gd name="T9" fmla="*/ 286 h 414"/>
                <a:gd name="T10" fmla="*/ 211 w 348"/>
                <a:gd name="T11" fmla="*/ 253 h 414"/>
                <a:gd name="T12" fmla="*/ 310 w 348"/>
                <a:gd name="T13" fmla="*/ 293 h 414"/>
                <a:gd name="T14" fmla="*/ 310 w 348"/>
                <a:gd name="T15" fmla="*/ 293 h 414"/>
                <a:gd name="T16" fmla="*/ 329 w 348"/>
                <a:gd name="T17" fmla="*/ 260 h 414"/>
                <a:gd name="T18" fmla="*/ 279 w 348"/>
                <a:gd name="T19" fmla="*/ 229 h 414"/>
                <a:gd name="T20" fmla="*/ 281 w 348"/>
                <a:gd name="T21" fmla="*/ 201 h 414"/>
                <a:gd name="T22" fmla="*/ 281 w 348"/>
                <a:gd name="T23" fmla="*/ 198 h 414"/>
                <a:gd name="T24" fmla="*/ 348 w 348"/>
                <a:gd name="T25" fmla="*/ 106 h 414"/>
                <a:gd name="T26" fmla="*/ 324 w 348"/>
                <a:gd name="T27" fmla="*/ 59 h 414"/>
                <a:gd name="T28" fmla="*/ 315 w 348"/>
                <a:gd name="T29" fmla="*/ 66 h 414"/>
                <a:gd name="T30" fmla="*/ 296 w 348"/>
                <a:gd name="T31" fmla="*/ 61 h 414"/>
                <a:gd name="T32" fmla="*/ 296 w 348"/>
                <a:gd name="T33" fmla="*/ 61 h 414"/>
                <a:gd name="T34" fmla="*/ 213 w 348"/>
                <a:gd name="T35" fmla="*/ 4 h 414"/>
                <a:gd name="T36" fmla="*/ 211 w 348"/>
                <a:gd name="T37" fmla="*/ 28 h 414"/>
                <a:gd name="T38" fmla="*/ 194 w 348"/>
                <a:gd name="T39" fmla="*/ 56 h 414"/>
                <a:gd name="T40" fmla="*/ 211 w 348"/>
                <a:gd name="T41" fmla="*/ 90 h 414"/>
                <a:gd name="T42" fmla="*/ 211 w 348"/>
                <a:gd name="T43" fmla="*/ 92 h 414"/>
                <a:gd name="T44" fmla="*/ 203 w 348"/>
                <a:gd name="T45" fmla="*/ 108 h 414"/>
                <a:gd name="T46" fmla="*/ 189 w 348"/>
                <a:gd name="T47" fmla="*/ 118 h 414"/>
                <a:gd name="T48" fmla="*/ 187 w 348"/>
                <a:gd name="T49" fmla="*/ 118 h 414"/>
                <a:gd name="T50" fmla="*/ 154 w 348"/>
                <a:gd name="T51" fmla="*/ 87 h 414"/>
                <a:gd name="T52" fmla="*/ 123 w 348"/>
                <a:gd name="T53" fmla="*/ 92 h 414"/>
                <a:gd name="T54" fmla="*/ 121 w 348"/>
                <a:gd name="T55" fmla="*/ 92 h 414"/>
                <a:gd name="T56" fmla="*/ 104 w 348"/>
                <a:gd name="T57" fmla="*/ 80 h 414"/>
                <a:gd name="T58" fmla="*/ 104 w 348"/>
                <a:gd name="T59" fmla="*/ 49 h 414"/>
                <a:gd name="T60" fmla="*/ 76 w 348"/>
                <a:gd name="T61" fmla="*/ 30 h 414"/>
                <a:gd name="T62" fmla="*/ 38 w 348"/>
                <a:gd name="T63" fmla="*/ 71 h 414"/>
                <a:gd name="T64" fmla="*/ 69 w 348"/>
                <a:gd name="T65" fmla="*/ 120 h 414"/>
                <a:gd name="T66" fmla="*/ 149 w 348"/>
                <a:gd name="T67" fmla="*/ 135 h 414"/>
                <a:gd name="T68" fmla="*/ 159 w 348"/>
                <a:gd name="T69" fmla="*/ 127 h 414"/>
                <a:gd name="T70" fmla="*/ 161 w 348"/>
                <a:gd name="T71" fmla="*/ 130 h 414"/>
                <a:gd name="T72" fmla="*/ 182 w 348"/>
                <a:gd name="T73" fmla="*/ 151 h 414"/>
                <a:gd name="T74" fmla="*/ 166 w 348"/>
                <a:gd name="T75" fmla="*/ 163 h 414"/>
                <a:gd name="T76" fmla="*/ 166 w 348"/>
                <a:gd name="T77" fmla="*/ 163 h 414"/>
                <a:gd name="T78" fmla="*/ 137 w 348"/>
                <a:gd name="T79" fmla="*/ 196 h 414"/>
                <a:gd name="T80" fmla="*/ 137 w 348"/>
                <a:gd name="T81" fmla="*/ 198 h 414"/>
                <a:gd name="T82" fmla="*/ 123 w 348"/>
                <a:gd name="T83" fmla="*/ 198 h 414"/>
                <a:gd name="T84" fmla="*/ 104 w 348"/>
                <a:gd name="T85" fmla="*/ 187 h 414"/>
                <a:gd name="T86" fmla="*/ 40 w 348"/>
                <a:gd name="T87" fmla="*/ 250 h 414"/>
                <a:gd name="T88" fmla="*/ 36 w 348"/>
                <a:gd name="T89" fmla="*/ 276 h 414"/>
                <a:gd name="T90" fmla="*/ 5 w 348"/>
                <a:gd name="T91" fmla="*/ 284 h 414"/>
                <a:gd name="T92" fmla="*/ 2 w 348"/>
                <a:gd name="T93" fmla="*/ 305 h 414"/>
                <a:gd name="T94" fmla="*/ 47 w 348"/>
                <a:gd name="T95" fmla="*/ 338 h 414"/>
                <a:gd name="T96" fmla="*/ 50 w 348"/>
                <a:gd name="T97" fmla="*/ 340 h 414"/>
                <a:gd name="T98" fmla="*/ 59 w 348"/>
                <a:gd name="T99" fmla="*/ 364 h 414"/>
                <a:gd name="T100" fmla="*/ 54 w 348"/>
                <a:gd name="T101" fmla="*/ 378 h 414"/>
                <a:gd name="T102" fmla="*/ 54 w 348"/>
                <a:gd name="T103" fmla="*/ 381 h 414"/>
                <a:gd name="T104" fmla="*/ 43 w 348"/>
                <a:gd name="T105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48" h="414">
                  <a:moveTo>
                    <a:pt x="43" y="414"/>
                  </a:moveTo>
                  <a:lnTo>
                    <a:pt x="57" y="397"/>
                  </a:lnTo>
                  <a:lnTo>
                    <a:pt x="102" y="392"/>
                  </a:lnTo>
                  <a:lnTo>
                    <a:pt x="106" y="359"/>
                  </a:lnTo>
                  <a:lnTo>
                    <a:pt x="128" y="347"/>
                  </a:lnTo>
                  <a:lnTo>
                    <a:pt x="151" y="347"/>
                  </a:lnTo>
                  <a:lnTo>
                    <a:pt x="180" y="371"/>
                  </a:lnTo>
                  <a:lnTo>
                    <a:pt x="199" y="355"/>
                  </a:lnTo>
                  <a:lnTo>
                    <a:pt x="177" y="319"/>
                  </a:lnTo>
                  <a:lnTo>
                    <a:pt x="168" y="286"/>
                  </a:lnTo>
                  <a:lnTo>
                    <a:pt x="192" y="260"/>
                  </a:lnTo>
                  <a:lnTo>
                    <a:pt x="211" y="253"/>
                  </a:lnTo>
                  <a:lnTo>
                    <a:pt x="244" y="288"/>
                  </a:lnTo>
                  <a:lnTo>
                    <a:pt x="310" y="293"/>
                  </a:lnTo>
                  <a:lnTo>
                    <a:pt x="310" y="293"/>
                  </a:lnTo>
                  <a:lnTo>
                    <a:pt x="310" y="293"/>
                  </a:lnTo>
                  <a:lnTo>
                    <a:pt x="310" y="291"/>
                  </a:lnTo>
                  <a:lnTo>
                    <a:pt x="329" y="260"/>
                  </a:lnTo>
                  <a:lnTo>
                    <a:pt x="279" y="229"/>
                  </a:lnTo>
                  <a:lnTo>
                    <a:pt x="279" y="229"/>
                  </a:lnTo>
                  <a:lnTo>
                    <a:pt x="279" y="227"/>
                  </a:lnTo>
                  <a:lnTo>
                    <a:pt x="281" y="201"/>
                  </a:lnTo>
                  <a:lnTo>
                    <a:pt x="281" y="201"/>
                  </a:lnTo>
                  <a:lnTo>
                    <a:pt x="281" y="198"/>
                  </a:lnTo>
                  <a:lnTo>
                    <a:pt x="348" y="149"/>
                  </a:lnTo>
                  <a:lnTo>
                    <a:pt x="348" y="106"/>
                  </a:lnTo>
                  <a:lnTo>
                    <a:pt x="343" y="78"/>
                  </a:lnTo>
                  <a:lnTo>
                    <a:pt x="324" y="59"/>
                  </a:lnTo>
                  <a:lnTo>
                    <a:pt x="315" y="66"/>
                  </a:lnTo>
                  <a:lnTo>
                    <a:pt x="315" y="66"/>
                  </a:lnTo>
                  <a:lnTo>
                    <a:pt x="315" y="66"/>
                  </a:lnTo>
                  <a:lnTo>
                    <a:pt x="296" y="61"/>
                  </a:lnTo>
                  <a:lnTo>
                    <a:pt x="296" y="61"/>
                  </a:lnTo>
                  <a:lnTo>
                    <a:pt x="296" y="61"/>
                  </a:lnTo>
                  <a:lnTo>
                    <a:pt x="225" y="0"/>
                  </a:lnTo>
                  <a:lnTo>
                    <a:pt x="213" y="4"/>
                  </a:lnTo>
                  <a:lnTo>
                    <a:pt x="211" y="28"/>
                  </a:lnTo>
                  <a:lnTo>
                    <a:pt x="211" y="28"/>
                  </a:lnTo>
                  <a:lnTo>
                    <a:pt x="211" y="28"/>
                  </a:lnTo>
                  <a:lnTo>
                    <a:pt x="194" y="56"/>
                  </a:lnTo>
                  <a:lnTo>
                    <a:pt x="196" y="71"/>
                  </a:lnTo>
                  <a:lnTo>
                    <a:pt x="211" y="90"/>
                  </a:lnTo>
                  <a:lnTo>
                    <a:pt x="213" y="90"/>
                  </a:lnTo>
                  <a:lnTo>
                    <a:pt x="211" y="92"/>
                  </a:lnTo>
                  <a:lnTo>
                    <a:pt x="203" y="108"/>
                  </a:lnTo>
                  <a:lnTo>
                    <a:pt x="203" y="108"/>
                  </a:lnTo>
                  <a:lnTo>
                    <a:pt x="201" y="111"/>
                  </a:lnTo>
                  <a:lnTo>
                    <a:pt x="189" y="118"/>
                  </a:lnTo>
                  <a:lnTo>
                    <a:pt x="187" y="118"/>
                  </a:lnTo>
                  <a:lnTo>
                    <a:pt x="187" y="118"/>
                  </a:lnTo>
                  <a:lnTo>
                    <a:pt x="163" y="94"/>
                  </a:lnTo>
                  <a:lnTo>
                    <a:pt x="154" y="87"/>
                  </a:lnTo>
                  <a:lnTo>
                    <a:pt x="140" y="85"/>
                  </a:lnTo>
                  <a:lnTo>
                    <a:pt x="123" y="92"/>
                  </a:lnTo>
                  <a:lnTo>
                    <a:pt x="121" y="94"/>
                  </a:lnTo>
                  <a:lnTo>
                    <a:pt x="121" y="92"/>
                  </a:lnTo>
                  <a:lnTo>
                    <a:pt x="104" y="80"/>
                  </a:lnTo>
                  <a:lnTo>
                    <a:pt x="104" y="80"/>
                  </a:lnTo>
                  <a:lnTo>
                    <a:pt x="104" y="80"/>
                  </a:lnTo>
                  <a:lnTo>
                    <a:pt x="104" y="49"/>
                  </a:lnTo>
                  <a:lnTo>
                    <a:pt x="90" y="33"/>
                  </a:lnTo>
                  <a:lnTo>
                    <a:pt x="76" y="30"/>
                  </a:lnTo>
                  <a:lnTo>
                    <a:pt x="45" y="49"/>
                  </a:lnTo>
                  <a:lnTo>
                    <a:pt x="38" y="71"/>
                  </a:lnTo>
                  <a:lnTo>
                    <a:pt x="54" y="108"/>
                  </a:lnTo>
                  <a:lnTo>
                    <a:pt x="69" y="120"/>
                  </a:lnTo>
                  <a:lnTo>
                    <a:pt x="135" y="142"/>
                  </a:lnTo>
                  <a:lnTo>
                    <a:pt x="149" y="135"/>
                  </a:lnTo>
                  <a:lnTo>
                    <a:pt x="149" y="132"/>
                  </a:lnTo>
                  <a:lnTo>
                    <a:pt x="159" y="127"/>
                  </a:lnTo>
                  <a:lnTo>
                    <a:pt x="161" y="127"/>
                  </a:lnTo>
                  <a:lnTo>
                    <a:pt x="161" y="130"/>
                  </a:lnTo>
                  <a:lnTo>
                    <a:pt x="180" y="149"/>
                  </a:lnTo>
                  <a:lnTo>
                    <a:pt x="182" y="151"/>
                  </a:lnTo>
                  <a:lnTo>
                    <a:pt x="180" y="151"/>
                  </a:lnTo>
                  <a:lnTo>
                    <a:pt x="166" y="163"/>
                  </a:lnTo>
                  <a:lnTo>
                    <a:pt x="166" y="163"/>
                  </a:lnTo>
                  <a:lnTo>
                    <a:pt x="166" y="163"/>
                  </a:lnTo>
                  <a:lnTo>
                    <a:pt x="147" y="170"/>
                  </a:lnTo>
                  <a:lnTo>
                    <a:pt x="137" y="196"/>
                  </a:lnTo>
                  <a:lnTo>
                    <a:pt x="137" y="198"/>
                  </a:lnTo>
                  <a:lnTo>
                    <a:pt x="137" y="198"/>
                  </a:lnTo>
                  <a:lnTo>
                    <a:pt x="123" y="198"/>
                  </a:lnTo>
                  <a:lnTo>
                    <a:pt x="123" y="198"/>
                  </a:lnTo>
                  <a:lnTo>
                    <a:pt x="123" y="198"/>
                  </a:lnTo>
                  <a:lnTo>
                    <a:pt x="104" y="187"/>
                  </a:lnTo>
                  <a:lnTo>
                    <a:pt x="64" y="210"/>
                  </a:lnTo>
                  <a:lnTo>
                    <a:pt x="40" y="250"/>
                  </a:lnTo>
                  <a:lnTo>
                    <a:pt x="36" y="274"/>
                  </a:lnTo>
                  <a:lnTo>
                    <a:pt x="36" y="276"/>
                  </a:lnTo>
                  <a:lnTo>
                    <a:pt x="36" y="276"/>
                  </a:lnTo>
                  <a:lnTo>
                    <a:pt x="5" y="284"/>
                  </a:lnTo>
                  <a:lnTo>
                    <a:pt x="2" y="303"/>
                  </a:lnTo>
                  <a:lnTo>
                    <a:pt x="2" y="305"/>
                  </a:lnTo>
                  <a:lnTo>
                    <a:pt x="0" y="324"/>
                  </a:lnTo>
                  <a:lnTo>
                    <a:pt x="47" y="338"/>
                  </a:lnTo>
                  <a:lnTo>
                    <a:pt x="50" y="340"/>
                  </a:lnTo>
                  <a:lnTo>
                    <a:pt x="50" y="340"/>
                  </a:lnTo>
                  <a:lnTo>
                    <a:pt x="59" y="362"/>
                  </a:lnTo>
                  <a:lnTo>
                    <a:pt x="59" y="364"/>
                  </a:lnTo>
                  <a:lnTo>
                    <a:pt x="59" y="364"/>
                  </a:lnTo>
                  <a:lnTo>
                    <a:pt x="54" y="378"/>
                  </a:lnTo>
                  <a:lnTo>
                    <a:pt x="54" y="381"/>
                  </a:lnTo>
                  <a:lnTo>
                    <a:pt x="54" y="381"/>
                  </a:lnTo>
                  <a:lnTo>
                    <a:pt x="36" y="395"/>
                  </a:lnTo>
                  <a:lnTo>
                    <a:pt x="43" y="414"/>
                  </a:lnTo>
                  <a:lnTo>
                    <a:pt x="43" y="414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95" name="Freeform 79">
              <a:extLst>
                <a:ext uri="{FF2B5EF4-FFF2-40B4-BE49-F238E27FC236}">
                  <a16:creationId xmlns:a16="http://schemas.microsoft.com/office/drawing/2014/main" id="{3E22A9E7-E144-B743-8579-70DC04AF360F}"/>
                </a:ext>
              </a:extLst>
            </p:cNvPr>
            <p:cNvSpPr>
              <a:spLocks/>
            </p:cNvSpPr>
            <p:nvPr/>
          </p:nvSpPr>
          <p:spPr bwMode="auto">
            <a:xfrm>
              <a:off x="8463083" y="3255907"/>
              <a:ext cx="284907" cy="325519"/>
            </a:xfrm>
            <a:custGeom>
              <a:avLst/>
              <a:gdLst>
                <a:gd name="T0" fmla="*/ 390 w 524"/>
                <a:gd name="T1" fmla="*/ 22 h 599"/>
                <a:gd name="T2" fmla="*/ 380 w 524"/>
                <a:gd name="T3" fmla="*/ 40 h 599"/>
                <a:gd name="T4" fmla="*/ 340 w 524"/>
                <a:gd name="T5" fmla="*/ 95 h 599"/>
                <a:gd name="T6" fmla="*/ 340 w 524"/>
                <a:gd name="T7" fmla="*/ 95 h 599"/>
                <a:gd name="T8" fmla="*/ 281 w 524"/>
                <a:gd name="T9" fmla="*/ 152 h 599"/>
                <a:gd name="T10" fmla="*/ 231 w 524"/>
                <a:gd name="T11" fmla="*/ 175 h 599"/>
                <a:gd name="T12" fmla="*/ 245 w 524"/>
                <a:gd name="T13" fmla="*/ 230 h 599"/>
                <a:gd name="T14" fmla="*/ 245 w 524"/>
                <a:gd name="T15" fmla="*/ 232 h 599"/>
                <a:gd name="T16" fmla="*/ 219 w 524"/>
                <a:gd name="T17" fmla="*/ 289 h 599"/>
                <a:gd name="T18" fmla="*/ 219 w 524"/>
                <a:gd name="T19" fmla="*/ 291 h 599"/>
                <a:gd name="T20" fmla="*/ 205 w 524"/>
                <a:gd name="T21" fmla="*/ 310 h 599"/>
                <a:gd name="T22" fmla="*/ 156 w 524"/>
                <a:gd name="T23" fmla="*/ 313 h 599"/>
                <a:gd name="T24" fmla="*/ 151 w 524"/>
                <a:gd name="T25" fmla="*/ 343 h 599"/>
                <a:gd name="T26" fmla="*/ 130 w 524"/>
                <a:gd name="T27" fmla="*/ 355 h 599"/>
                <a:gd name="T28" fmla="*/ 127 w 524"/>
                <a:gd name="T29" fmla="*/ 355 h 599"/>
                <a:gd name="T30" fmla="*/ 80 w 524"/>
                <a:gd name="T31" fmla="*/ 377 h 599"/>
                <a:gd name="T32" fmla="*/ 80 w 524"/>
                <a:gd name="T33" fmla="*/ 377 h 599"/>
                <a:gd name="T34" fmla="*/ 0 w 524"/>
                <a:gd name="T35" fmla="*/ 426 h 599"/>
                <a:gd name="T36" fmla="*/ 23 w 524"/>
                <a:gd name="T37" fmla="*/ 459 h 599"/>
                <a:gd name="T38" fmla="*/ 78 w 524"/>
                <a:gd name="T39" fmla="*/ 481 h 599"/>
                <a:gd name="T40" fmla="*/ 94 w 524"/>
                <a:gd name="T41" fmla="*/ 476 h 599"/>
                <a:gd name="T42" fmla="*/ 165 w 524"/>
                <a:gd name="T43" fmla="*/ 537 h 599"/>
                <a:gd name="T44" fmla="*/ 191 w 524"/>
                <a:gd name="T45" fmla="*/ 535 h 599"/>
                <a:gd name="T46" fmla="*/ 193 w 524"/>
                <a:gd name="T47" fmla="*/ 535 h 599"/>
                <a:gd name="T48" fmla="*/ 215 w 524"/>
                <a:gd name="T49" fmla="*/ 556 h 599"/>
                <a:gd name="T50" fmla="*/ 217 w 524"/>
                <a:gd name="T51" fmla="*/ 568 h 599"/>
                <a:gd name="T52" fmla="*/ 267 w 524"/>
                <a:gd name="T53" fmla="*/ 554 h 599"/>
                <a:gd name="T54" fmla="*/ 312 w 524"/>
                <a:gd name="T55" fmla="*/ 571 h 599"/>
                <a:gd name="T56" fmla="*/ 312 w 524"/>
                <a:gd name="T57" fmla="*/ 571 h 599"/>
                <a:gd name="T58" fmla="*/ 354 w 524"/>
                <a:gd name="T59" fmla="*/ 582 h 599"/>
                <a:gd name="T60" fmla="*/ 357 w 524"/>
                <a:gd name="T61" fmla="*/ 582 h 599"/>
                <a:gd name="T62" fmla="*/ 409 w 524"/>
                <a:gd name="T63" fmla="*/ 594 h 599"/>
                <a:gd name="T64" fmla="*/ 409 w 524"/>
                <a:gd name="T65" fmla="*/ 556 h 599"/>
                <a:gd name="T66" fmla="*/ 427 w 524"/>
                <a:gd name="T67" fmla="*/ 514 h 599"/>
                <a:gd name="T68" fmla="*/ 430 w 524"/>
                <a:gd name="T69" fmla="*/ 514 h 599"/>
                <a:gd name="T70" fmla="*/ 524 w 524"/>
                <a:gd name="T71" fmla="*/ 474 h 599"/>
                <a:gd name="T72" fmla="*/ 505 w 524"/>
                <a:gd name="T73" fmla="*/ 445 h 599"/>
                <a:gd name="T74" fmla="*/ 508 w 524"/>
                <a:gd name="T75" fmla="*/ 419 h 599"/>
                <a:gd name="T76" fmla="*/ 515 w 524"/>
                <a:gd name="T77" fmla="*/ 372 h 599"/>
                <a:gd name="T78" fmla="*/ 468 w 524"/>
                <a:gd name="T79" fmla="*/ 341 h 599"/>
                <a:gd name="T80" fmla="*/ 458 w 524"/>
                <a:gd name="T81" fmla="*/ 320 h 599"/>
                <a:gd name="T82" fmla="*/ 458 w 524"/>
                <a:gd name="T83" fmla="*/ 317 h 599"/>
                <a:gd name="T84" fmla="*/ 479 w 524"/>
                <a:gd name="T85" fmla="*/ 256 h 599"/>
                <a:gd name="T86" fmla="*/ 470 w 524"/>
                <a:gd name="T87" fmla="*/ 206 h 599"/>
                <a:gd name="T88" fmla="*/ 472 w 524"/>
                <a:gd name="T89" fmla="*/ 204 h 599"/>
                <a:gd name="T90" fmla="*/ 494 w 524"/>
                <a:gd name="T91" fmla="*/ 135 h 599"/>
                <a:gd name="T92" fmla="*/ 423 w 524"/>
                <a:gd name="T93" fmla="*/ 45 h 599"/>
                <a:gd name="T94" fmla="*/ 420 w 524"/>
                <a:gd name="T95" fmla="*/ 43 h 599"/>
                <a:gd name="T96" fmla="*/ 401 w 524"/>
                <a:gd name="T97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24" h="599">
                  <a:moveTo>
                    <a:pt x="401" y="0"/>
                  </a:moveTo>
                  <a:lnTo>
                    <a:pt x="390" y="22"/>
                  </a:lnTo>
                  <a:lnTo>
                    <a:pt x="380" y="40"/>
                  </a:lnTo>
                  <a:lnTo>
                    <a:pt x="380" y="40"/>
                  </a:lnTo>
                  <a:lnTo>
                    <a:pt x="380" y="40"/>
                  </a:lnTo>
                  <a:lnTo>
                    <a:pt x="340" y="95"/>
                  </a:lnTo>
                  <a:lnTo>
                    <a:pt x="340" y="95"/>
                  </a:lnTo>
                  <a:lnTo>
                    <a:pt x="340" y="95"/>
                  </a:lnTo>
                  <a:lnTo>
                    <a:pt x="281" y="152"/>
                  </a:lnTo>
                  <a:lnTo>
                    <a:pt x="281" y="152"/>
                  </a:lnTo>
                  <a:lnTo>
                    <a:pt x="281" y="152"/>
                  </a:lnTo>
                  <a:lnTo>
                    <a:pt x="231" y="175"/>
                  </a:lnTo>
                  <a:lnTo>
                    <a:pt x="229" y="199"/>
                  </a:lnTo>
                  <a:lnTo>
                    <a:pt x="245" y="230"/>
                  </a:lnTo>
                  <a:lnTo>
                    <a:pt x="245" y="230"/>
                  </a:lnTo>
                  <a:lnTo>
                    <a:pt x="245" y="232"/>
                  </a:lnTo>
                  <a:lnTo>
                    <a:pt x="224" y="256"/>
                  </a:lnTo>
                  <a:lnTo>
                    <a:pt x="219" y="289"/>
                  </a:lnTo>
                  <a:lnTo>
                    <a:pt x="219" y="291"/>
                  </a:lnTo>
                  <a:lnTo>
                    <a:pt x="219" y="291"/>
                  </a:lnTo>
                  <a:lnTo>
                    <a:pt x="205" y="308"/>
                  </a:lnTo>
                  <a:lnTo>
                    <a:pt x="205" y="310"/>
                  </a:lnTo>
                  <a:lnTo>
                    <a:pt x="203" y="310"/>
                  </a:lnTo>
                  <a:lnTo>
                    <a:pt x="156" y="313"/>
                  </a:lnTo>
                  <a:lnTo>
                    <a:pt x="151" y="341"/>
                  </a:lnTo>
                  <a:lnTo>
                    <a:pt x="151" y="343"/>
                  </a:lnTo>
                  <a:lnTo>
                    <a:pt x="148" y="343"/>
                  </a:lnTo>
                  <a:lnTo>
                    <a:pt x="130" y="355"/>
                  </a:lnTo>
                  <a:lnTo>
                    <a:pt x="127" y="358"/>
                  </a:lnTo>
                  <a:lnTo>
                    <a:pt x="127" y="355"/>
                  </a:lnTo>
                  <a:lnTo>
                    <a:pt x="108" y="334"/>
                  </a:lnTo>
                  <a:lnTo>
                    <a:pt x="80" y="377"/>
                  </a:lnTo>
                  <a:lnTo>
                    <a:pt x="80" y="377"/>
                  </a:lnTo>
                  <a:lnTo>
                    <a:pt x="80" y="377"/>
                  </a:lnTo>
                  <a:lnTo>
                    <a:pt x="35" y="381"/>
                  </a:lnTo>
                  <a:lnTo>
                    <a:pt x="0" y="426"/>
                  </a:lnTo>
                  <a:lnTo>
                    <a:pt x="4" y="448"/>
                  </a:lnTo>
                  <a:lnTo>
                    <a:pt x="23" y="459"/>
                  </a:lnTo>
                  <a:lnTo>
                    <a:pt x="63" y="478"/>
                  </a:lnTo>
                  <a:lnTo>
                    <a:pt x="78" y="481"/>
                  </a:lnTo>
                  <a:lnTo>
                    <a:pt x="92" y="476"/>
                  </a:lnTo>
                  <a:lnTo>
                    <a:pt x="94" y="476"/>
                  </a:lnTo>
                  <a:lnTo>
                    <a:pt x="94" y="478"/>
                  </a:lnTo>
                  <a:lnTo>
                    <a:pt x="165" y="537"/>
                  </a:lnTo>
                  <a:lnTo>
                    <a:pt x="182" y="542"/>
                  </a:lnTo>
                  <a:lnTo>
                    <a:pt x="191" y="535"/>
                  </a:lnTo>
                  <a:lnTo>
                    <a:pt x="193" y="535"/>
                  </a:lnTo>
                  <a:lnTo>
                    <a:pt x="193" y="535"/>
                  </a:lnTo>
                  <a:lnTo>
                    <a:pt x="212" y="554"/>
                  </a:lnTo>
                  <a:lnTo>
                    <a:pt x="215" y="556"/>
                  </a:lnTo>
                  <a:lnTo>
                    <a:pt x="215" y="556"/>
                  </a:lnTo>
                  <a:lnTo>
                    <a:pt x="217" y="568"/>
                  </a:lnTo>
                  <a:lnTo>
                    <a:pt x="264" y="554"/>
                  </a:lnTo>
                  <a:lnTo>
                    <a:pt x="267" y="554"/>
                  </a:lnTo>
                  <a:lnTo>
                    <a:pt x="267" y="554"/>
                  </a:lnTo>
                  <a:lnTo>
                    <a:pt x="312" y="571"/>
                  </a:lnTo>
                  <a:lnTo>
                    <a:pt x="312" y="571"/>
                  </a:lnTo>
                  <a:lnTo>
                    <a:pt x="312" y="571"/>
                  </a:lnTo>
                  <a:lnTo>
                    <a:pt x="331" y="594"/>
                  </a:lnTo>
                  <a:lnTo>
                    <a:pt x="354" y="582"/>
                  </a:lnTo>
                  <a:lnTo>
                    <a:pt x="357" y="582"/>
                  </a:lnTo>
                  <a:lnTo>
                    <a:pt x="357" y="582"/>
                  </a:lnTo>
                  <a:lnTo>
                    <a:pt x="392" y="599"/>
                  </a:lnTo>
                  <a:lnTo>
                    <a:pt x="409" y="594"/>
                  </a:lnTo>
                  <a:lnTo>
                    <a:pt x="409" y="556"/>
                  </a:lnTo>
                  <a:lnTo>
                    <a:pt x="409" y="556"/>
                  </a:lnTo>
                  <a:lnTo>
                    <a:pt x="409" y="556"/>
                  </a:lnTo>
                  <a:lnTo>
                    <a:pt x="427" y="514"/>
                  </a:lnTo>
                  <a:lnTo>
                    <a:pt x="430" y="514"/>
                  </a:lnTo>
                  <a:lnTo>
                    <a:pt x="430" y="514"/>
                  </a:lnTo>
                  <a:lnTo>
                    <a:pt x="501" y="516"/>
                  </a:lnTo>
                  <a:lnTo>
                    <a:pt x="524" y="474"/>
                  </a:lnTo>
                  <a:lnTo>
                    <a:pt x="505" y="445"/>
                  </a:lnTo>
                  <a:lnTo>
                    <a:pt x="505" y="445"/>
                  </a:lnTo>
                  <a:lnTo>
                    <a:pt x="505" y="445"/>
                  </a:lnTo>
                  <a:lnTo>
                    <a:pt x="508" y="419"/>
                  </a:lnTo>
                  <a:lnTo>
                    <a:pt x="508" y="419"/>
                  </a:lnTo>
                  <a:lnTo>
                    <a:pt x="515" y="372"/>
                  </a:lnTo>
                  <a:lnTo>
                    <a:pt x="468" y="341"/>
                  </a:lnTo>
                  <a:lnTo>
                    <a:pt x="468" y="341"/>
                  </a:lnTo>
                  <a:lnTo>
                    <a:pt x="465" y="341"/>
                  </a:lnTo>
                  <a:lnTo>
                    <a:pt x="458" y="320"/>
                  </a:lnTo>
                  <a:lnTo>
                    <a:pt x="458" y="317"/>
                  </a:lnTo>
                  <a:lnTo>
                    <a:pt x="458" y="317"/>
                  </a:lnTo>
                  <a:lnTo>
                    <a:pt x="487" y="284"/>
                  </a:lnTo>
                  <a:lnTo>
                    <a:pt x="479" y="256"/>
                  </a:lnTo>
                  <a:lnTo>
                    <a:pt x="479" y="256"/>
                  </a:lnTo>
                  <a:lnTo>
                    <a:pt x="470" y="206"/>
                  </a:lnTo>
                  <a:lnTo>
                    <a:pt x="470" y="206"/>
                  </a:lnTo>
                  <a:lnTo>
                    <a:pt x="472" y="204"/>
                  </a:lnTo>
                  <a:lnTo>
                    <a:pt x="494" y="173"/>
                  </a:lnTo>
                  <a:lnTo>
                    <a:pt x="494" y="135"/>
                  </a:lnTo>
                  <a:lnTo>
                    <a:pt x="468" y="71"/>
                  </a:lnTo>
                  <a:lnTo>
                    <a:pt x="423" y="45"/>
                  </a:lnTo>
                  <a:lnTo>
                    <a:pt x="420" y="45"/>
                  </a:lnTo>
                  <a:lnTo>
                    <a:pt x="420" y="43"/>
                  </a:lnTo>
                  <a:lnTo>
                    <a:pt x="413" y="12"/>
                  </a:lnTo>
                  <a:lnTo>
                    <a:pt x="401" y="0"/>
                  </a:lnTo>
                  <a:lnTo>
                    <a:pt x="401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96" name="Freeform 80">
              <a:extLst>
                <a:ext uri="{FF2B5EF4-FFF2-40B4-BE49-F238E27FC236}">
                  <a16:creationId xmlns:a16="http://schemas.microsoft.com/office/drawing/2014/main" id="{6330A835-5C05-544E-8E98-A4AB21733016}"/>
                </a:ext>
              </a:extLst>
            </p:cNvPr>
            <p:cNvSpPr>
              <a:spLocks/>
            </p:cNvSpPr>
            <p:nvPr/>
          </p:nvSpPr>
          <p:spPr bwMode="auto">
            <a:xfrm>
              <a:off x="8682745" y="3109723"/>
              <a:ext cx="627446" cy="493440"/>
            </a:xfrm>
            <a:custGeom>
              <a:avLst/>
              <a:gdLst>
                <a:gd name="T0" fmla="*/ 239 w 1154"/>
                <a:gd name="T1" fmla="*/ 35 h 908"/>
                <a:gd name="T2" fmla="*/ 203 w 1154"/>
                <a:gd name="T3" fmla="*/ 37 h 908"/>
                <a:gd name="T4" fmla="*/ 189 w 1154"/>
                <a:gd name="T5" fmla="*/ 18 h 908"/>
                <a:gd name="T6" fmla="*/ 125 w 1154"/>
                <a:gd name="T7" fmla="*/ 101 h 908"/>
                <a:gd name="T8" fmla="*/ 0 w 1154"/>
                <a:gd name="T9" fmla="*/ 265 h 908"/>
                <a:gd name="T10" fmla="*/ 14 w 1154"/>
                <a:gd name="T11" fmla="*/ 281 h 908"/>
                <a:gd name="T12" fmla="*/ 66 w 1154"/>
                <a:gd name="T13" fmla="*/ 338 h 908"/>
                <a:gd name="T14" fmla="*/ 94 w 1154"/>
                <a:gd name="T15" fmla="*/ 402 h 908"/>
                <a:gd name="T16" fmla="*/ 94 w 1154"/>
                <a:gd name="T17" fmla="*/ 442 h 908"/>
                <a:gd name="T18" fmla="*/ 80 w 1154"/>
                <a:gd name="T19" fmla="*/ 525 h 908"/>
                <a:gd name="T20" fmla="*/ 87 w 1154"/>
                <a:gd name="T21" fmla="*/ 556 h 908"/>
                <a:gd name="T22" fmla="*/ 66 w 1154"/>
                <a:gd name="T23" fmla="*/ 608 h 908"/>
                <a:gd name="T24" fmla="*/ 116 w 1154"/>
                <a:gd name="T25" fmla="*/ 641 h 908"/>
                <a:gd name="T26" fmla="*/ 106 w 1154"/>
                <a:gd name="T27" fmla="*/ 714 h 908"/>
                <a:gd name="T28" fmla="*/ 175 w 1154"/>
                <a:gd name="T29" fmla="*/ 709 h 908"/>
                <a:gd name="T30" fmla="*/ 206 w 1154"/>
                <a:gd name="T31" fmla="*/ 721 h 908"/>
                <a:gd name="T32" fmla="*/ 239 w 1154"/>
                <a:gd name="T33" fmla="*/ 712 h 908"/>
                <a:gd name="T34" fmla="*/ 276 w 1154"/>
                <a:gd name="T35" fmla="*/ 705 h 908"/>
                <a:gd name="T36" fmla="*/ 288 w 1154"/>
                <a:gd name="T37" fmla="*/ 693 h 908"/>
                <a:gd name="T38" fmla="*/ 331 w 1154"/>
                <a:gd name="T39" fmla="*/ 672 h 908"/>
                <a:gd name="T40" fmla="*/ 399 w 1154"/>
                <a:gd name="T41" fmla="*/ 714 h 908"/>
                <a:gd name="T42" fmla="*/ 423 w 1154"/>
                <a:gd name="T43" fmla="*/ 721 h 908"/>
                <a:gd name="T44" fmla="*/ 487 w 1154"/>
                <a:gd name="T45" fmla="*/ 851 h 908"/>
                <a:gd name="T46" fmla="*/ 607 w 1154"/>
                <a:gd name="T47" fmla="*/ 858 h 908"/>
                <a:gd name="T48" fmla="*/ 633 w 1154"/>
                <a:gd name="T49" fmla="*/ 842 h 908"/>
                <a:gd name="T50" fmla="*/ 664 w 1154"/>
                <a:gd name="T51" fmla="*/ 844 h 908"/>
                <a:gd name="T52" fmla="*/ 693 w 1154"/>
                <a:gd name="T53" fmla="*/ 761 h 908"/>
                <a:gd name="T54" fmla="*/ 730 w 1154"/>
                <a:gd name="T55" fmla="*/ 733 h 908"/>
                <a:gd name="T56" fmla="*/ 771 w 1154"/>
                <a:gd name="T57" fmla="*/ 745 h 908"/>
                <a:gd name="T58" fmla="*/ 903 w 1154"/>
                <a:gd name="T59" fmla="*/ 780 h 908"/>
                <a:gd name="T60" fmla="*/ 1026 w 1154"/>
                <a:gd name="T61" fmla="*/ 783 h 908"/>
                <a:gd name="T62" fmla="*/ 1064 w 1154"/>
                <a:gd name="T63" fmla="*/ 809 h 908"/>
                <a:gd name="T64" fmla="*/ 1154 w 1154"/>
                <a:gd name="T65" fmla="*/ 766 h 908"/>
                <a:gd name="T66" fmla="*/ 1104 w 1154"/>
                <a:gd name="T67" fmla="*/ 735 h 908"/>
                <a:gd name="T68" fmla="*/ 1059 w 1154"/>
                <a:gd name="T69" fmla="*/ 643 h 908"/>
                <a:gd name="T70" fmla="*/ 1028 w 1154"/>
                <a:gd name="T71" fmla="*/ 601 h 908"/>
                <a:gd name="T72" fmla="*/ 986 w 1154"/>
                <a:gd name="T73" fmla="*/ 601 h 908"/>
                <a:gd name="T74" fmla="*/ 908 w 1154"/>
                <a:gd name="T75" fmla="*/ 596 h 908"/>
                <a:gd name="T76" fmla="*/ 853 w 1154"/>
                <a:gd name="T77" fmla="*/ 591 h 908"/>
                <a:gd name="T78" fmla="*/ 799 w 1154"/>
                <a:gd name="T79" fmla="*/ 558 h 908"/>
                <a:gd name="T80" fmla="*/ 693 w 1154"/>
                <a:gd name="T81" fmla="*/ 478 h 908"/>
                <a:gd name="T82" fmla="*/ 636 w 1154"/>
                <a:gd name="T83" fmla="*/ 425 h 908"/>
                <a:gd name="T84" fmla="*/ 572 w 1154"/>
                <a:gd name="T85" fmla="*/ 423 h 908"/>
                <a:gd name="T86" fmla="*/ 555 w 1154"/>
                <a:gd name="T87" fmla="*/ 362 h 908"/>
                <a:gd name="T88" fmla="*/ 525 w 1154"/>
                <a:gd name="T89" fmla="*/ 265 h 908"/>
                <a:gd name="T90" fmla="*/ 430 w 1154"/>
                <a:gd name="T91" fmla="*/ 260 h 908"/>
                <a:gd name="T92" fmla="*/ 414 w 1154"/>
                <a:gd name="T93" fmla="*/ 243 h 908"/>
                <a:gd name="T94" fmla="*/ 293 w 1154"/>
                <a:gd name="T95" fmla="*/ 170 h 908"/>
                <a:gd name="T96" fmla="*/ 269 w 1154"/>
                <a:gd name="T97" fmla="*/ 120 h 908"/>
                <a:gd name="T98" fmla="*/ 302 w 1154"/>
                <a:gd name="T99" fmla="*/ 71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54" h="908">
                  <a:moveTo>
                    <a:pt x="305" y="0"/>
                  </a:moveTo>
                  <a:lnTo>
                    <a:pt x="279" y="0"/>
                  </a:lnTo>
                  <a:lnTo>
                    <a:pt x="239" y="35"/>
                  </a:lnTo>
                  <a:lnTo>
                    <a:pt x="239" y="35"/>
                  </a:lnTo>
                  <a:lnTo>
                    <a:pt x="239" y="35"/>
                  </a:lnTo>
                  <a:lnTo>
                    <a:pt x="203" y="37"/>
                  </a:lnTo>
                  <a:lnTo>
                    <a:pt x="203" y="37"/>
                  </a:lnTo>
                  <a:lnTo>
                    <a:pt x="201" y="35"/>
                  </a:lnTo>
                  <a:lnTo>
                    <a:pt x="189" y="18"/>
                  </a:lnTo>
                  <a:lnTo>
                    <a:pt x="135" y="68"/>
                  </a:lnTo>
                  <a:lnTo>
                    <a:pt x="125" y="99"/>
                  </a:lnTo>
                  <a:lnTo>
                    <a:pt x="125" y="101"/>
                  </a:lnTo>
                  <a:lnTo>
                    <a:pt x="125" y="101"/>
                  </a:lnTo>
                  <a:lnTo>
                    <a:pt x="66" y="153"/>
                  </a:lnTo>
                  <a:lnTo>
                    <a:pt x="0" y="265"/>
                  </a:lnTo>
                  <a:lnTo>
                    <a:pt x="14" y="279"/>
                  </a:lnTo>
                  <a:lnTo>
                    <a:pt x="14" y="279"/>
                  </a:lnTo>
                  <a:lnTo>
                    <a:pt x="14" y="281"/>
                  </a:lnTo>
                  <a:lnTo>
                    <a:pt x="21" y="312"/>
                  </a:lnTo>
                  <a:lnTo>
                    <a:pt x="66" y="338"/>
                  </a:lnTo>
                  <a:lnTo>
                    <a:pt x="66" y="338"/>
                  </a:lnTo>
                  <a:lnTo>
                    <a:pt x="66" y="338"/>
                  </a:lnTo>
                  <a:lnTo>
                    <a:pt x="94" y="402"/>
                  </a:lnTo>
                  <a:lnTo>
                    <a:pt x="94" y="402"/>
                  </a:lnTo>
                  <a:lnTo>
                    <a:pt x="94" y="404"/>
                  </a:lnTo>
                  <a:lnTo>
                    <a:pt x="94" y="442"/>
                  </a:lnTo>
                  <a:lnTo>
                    <a:pt x="94" y="442"/>
                  </a:lnTo>
                  <a:lnTo>
                    <a:pt x="94" y="444"/>
                  </a:lnTo>
                  <a:lnTo>
                    <a:pt x="71" y="475"/>
                  </a:lnTo>
                  <a:lnTo>
                    <a:pt x="80" y="525"/>
                  </a:lnTo>
                  <a:lnTo>
                    <a:pt x="80" y="525"/>
                  </a:lnTo>
                  <a:lnTo>
                    <a:pt x="87" y="553"/>
                  </a:lnTo>
                  <a:lnTo>
                    <a:pt x="87" y="556"/>
                  </a:lnTo>
                  <a:lnTo>
                    <a:pt x="87" y="556"/>
                  </a:lnTo>
                  <a:lnTo>
                    <a:pt x="59" y="589"/>
                  </a:lnTo>
                  <a:lnTo>
                    <a:pt x="66" y="608"/>
                  </a:lnTo>
                  <a:lnTo>
                    <a:pt x="116" y="638"/>
                  </a:lnTo>
                  <a:lnTo>
                    <a:pt x="116" y="638"/>
                  </a:lnTo>
                  <a:lnTo>
                    <a:pt x="116" y="641"/>
                  </a:lnTo>
                  <a:lnTo>
                    <a:pt x="109" y="688"/>
                  </a:lnTo>
                  <a:lnTo>
                    <a:pt x="109" y="688"/>
                  </a:lnTo>
                  <a:lnTo>
                    <a:pt x="106" y="714"/>
                  </a:lnTo>
                  <a:lnTo>
                    <a:pt x="125" y="740"/>
                  </a:lnTo>
                  <a:lnTo>
                    <a:pt x="161" y="733"/>
                  </a:lnTo>
                  <a:lnTo>
                    <a:pt x="175" y="709"/>
                  </a:lnTo>
                  <a:lnTo>
                    <a:pt x="175" y="707"/>
                  </a:lnTo>
                  <a:lnTo>
                    <a:pt x="177" y="707"/>
                  </a:lnTo>
                  <a:lnTo>
                    <a:pt x="206" y="721"/>
                  </a:lnTo>
                  <a:lnTo>
                    <a:pt x="227" y="721"/>
                  </a:lnTo>
                  <a:lnTo>
                    <a:pt x="236" y="712"/>
                  </a:lnTo>
                  <a:lnTo>
                    <a:pt x="239" y="712"/>
                  </a:lnTo>
                  <a:lnTo>
                    <a:pt x="239" y="712"/>
                  </a:lnTo>
                  <a:lnTo>
                    <a:pt x="258" y="714"/>
                  </a:lnTo>
                  <a:lnTo>
                    <a:pt x="276" y="705"/>
                  </a:lnTo>
                  <a:lnTo>
                    <a:pt x="286" y="695"/>
                  </a:lnTo>
                  <a:lnTo>
                    <a:pt x="286" y="693"/>
                  </a:lnTo>
                  <a:lnTo>
                    <a:pt x="288" y="693"/>
                  </a:lnTo>
                  <a:lnTo>
                    <a:pt x="321" y="695"/>
                  </a:lnTo>
                  <a:lnTo>
                    <a:pt x="328" y="676"/>
                  </a:lnTo>
                  <a:lnTo>
                    <a:pt x="331" y="672"/>
                  </a:lnTo>
                  <a:lnTo>
                    <a:pt x="333" y="674"/>
                  </a:lnTo>
                  <a:lnTo>
                    <a:pt x="357" y="698"/>
                  </a:lnTo>
                  <a:lnTo>
                    <a:pt x="399" y="714"/>
                  </a:lnTo>
                  <a:lnTo>
                    <a:pt x="421" y="721"/>
                  </a:lnTo>
                  <a:lnTo>
                    <a:pt x="423" y="721"/>
                  </a:lnTo>
                  <a:lnTo>
                    <a:pt x="423" y="721"/>
                  </a:lnTo>
                  <a:lnTo>
                    <a:pt x="449" y="783"/>
                  </a:lnTo>
                  <a:lnTo>
                    <a:pt x="449" y="783"/>
                  </a:lnTo>
                  <a:lnTo>
                    <a:pt x="487" y="851"/>
                  </a:lnTo>
                  <a:lnTo>
                    <a:pt x="560" y="908"/>
                  </a:lnTo>
                  <a:lnTo>
                    <a:pt x="603" y="885"/>
                  </a:lnTo>
                  <a:lnTo>
                    <a:pt x="607" y="858"/>
                  </a:lnTo>
                  <a:lnTo>
                    <a:pt x="607" y="858"/>
                  </a:lnTo>
                  <a:lnTo>
                    <a:pt x="607" y="858"/>
                  </a:lnTo>
                  <a:lnTo>
                    <a:pt x="633" y="842"/>
                  </a:lnTo>
                  <a:lnTo>
                    <a:pt x="633" y="842"/>
                  </a:lnTo>
                  <a:lnTo>
                    <a:pt x="636" y="842"/>
                  </a:lnTo>
                  <a:lnTo>
                    <a:pt x="664" y="844"/>
                  </a:lnTo>
                  <a:lnTo>
                    <a:pt x="690" y="761"/>
                  </a:lnTo>
                  <a:lnTo>
                    <a:pt x="690" y="761"/>
                  </a:lnTo>
                  <a:lnTo>
                    <a:pt x="693" y="761"/>
                  </a:lnTo>
                  <a:lnTo>
                    <a:pt x="728" y="733"/>
                  </a:lnTo>
                  <a:lnTo>
                    <a:pt x="728" y="733"/>
                  </a:lnTo>
                  <a:lnTo>
                    <a:pt x="730" y="733"/>
                  </a:lnTo>
                  <a:lnTo>
                    <a:pt x="768" y="745"/>
                  </a:lnTo>
                  <a:lnTo>
                    <a:pt x="771" y="745"/>
                  </a:lnTo>
                  <a:lnTo>
                    <a:pt x="771" y="745"/>
                  </a:lnTo>
                  <a:lnTo>
                    <a:pt x="823" y="780"/>
                  </a:lnTo>
                  <a:lnTo>
                    <a:pt x="903" y="780"/>
                  </a:lnTo>
                  <a:lnTo>
                    <a:pt x="903" y="780"/>
                  </a:lnTo>
                  <a:lnTo>
                    <a:pt x="903" y="780"/>
                  </a:lnTo>
                  <a:lnTo>
                    <a:pt x="960" y="823"/>
                  </a:lnTo>
                  <a:lnTo>
                    <a:pt x="1026" y="783"/>
                  </a:lnTo>
                  <a:lnTo>
                    <a:pt x="1028" y="783"/>
                  </a:lnTo>
                  <a:lnTo>
                    <a:pt x="1028" y="783"/>
                  </a:lnTo>
                  <a:lnTo>
                    <a:pt x="1064" y="809"/>
                  </a:lnTo>
                  <a:lnTo>
                    <a:pt x="1102" y="804"/>
                  </a:lnTo>
                  <a:lnTo>
                    <a:pt x="1144" y="785"/>
                  </a:lnTo>
                  <a:lnTo>
                    <a:pt x="1154" y="766"/>
                  </a:lnTo>
                  <a:lnTo>
                    <a:pt x="1104" y="738"/>
                  </a:lnTo>
                  <a:lnTo>
                    <a:pt x="1104" y="735"/>
                  </a:lnTo>
                  <a:lnTo>
                    <a:pt x="1104" y="735"/>
                  </a:lnTo>
                  <a:lnTo>
                    <a:pt x="1104" y="674"/>
                  </a:lnTo>
                  <a:lnTo>
                    <a:pt x="1073" y="646"/>
                  </a:lnTo>
                  <a:lnTo>
                    <a:pt x="1059" y="643"/>
                  </a:lnTo>
                  <a:lnTo>
                    <a:pt x="1057" y="643"/>
                  </a:lnTo>
                  <a:lnTo>
                    <a:pt x="1057" y="643"/>
                  </a:lnTo>
                  <a:lnTo>
                    <a:pt x="1028" y="601"/>
                  </a:lnTo>
                  <a:lnTo>
                    <a:pt x="988" y="601"/>
                  </a:lnTo>
                  <a:lnTo>
                    <a:pt x="988" y="601"/>
                  </a:lnTo>
                  <a:lnTo>
                    <a:pt x="986" y="601"/>
                  </a:lnTo>
                  <a:lnTo>
                    <a:pt x="948" y="565"/>
                  </a:lnTo>
                  <a:lnTo>
                    <a:pt x="908" y="596"/>
                  </a:lnTo>
                  <a:lnTo>
                    <a:pt x="908" y="596"/>
                  </a:lnTo>
                  <a:lnTo>
                    <a:pt x="905" y="596"/>
                  </a:lnTo>
                  <a:lnTo>
                    <a:pt x="853" y="591"/>
                  </a:lnTo>
                  <a:lnTo>
                    <a:pt x="853" y="591"/>
                  </a:lnTo>
                  <a:lnTo>
                    <a:pt x="851" y="591"/>
                  </a:lnTo>
                  <a:lnTo>
                    <a:pt x="801" y="558"/>
                  </a:lnTo>
                  <a:lnTo>
                    <a:pt x="799" y="558"/>
                  </a:lnTo>
                  <a:lnTo>
                    <a:pt x="799" y="558"/>
                  </a:lnTo>
                  <a:lnTo>
                    <a:pt x="771" y="511"/>
                  </a:lnTo>
                  <a:lnTo>
                    <a:pt x="693" y="478"/>
                  </a:lnTo>
                  <a:lnTo>
                    <a:pt x="693" y="478"/>
                  </a:lnTo>
                  <a:lnTo>
                    <a:pt x="693" y="478"/>
                  </a:lnTo>
                  <a:lnTo>
                    <a:pt x="636" y="425"/>
                  </a:lnTo>
                  <a:lnTo>
                    <a:pt x="574" y="425"/>
                  </a:lnTo>
                  <a:lnTo>
                    <a:pt x="572" y="425"/>
                  </a:lnTo>
                  <a:lnTo>
                    <a:pt x="572" y="423"/>
                  </a:lnTo>
                  <a:lnTo>
                    <a:pt x="572" y="383"/>
                  </a:lnTo>
                  <a:lnTo>
                    <a:pt x="555" y="362"/>
                  </a:lnTo>
                  <a:lnTo>
                    <a:pt x="555" y="362"/>
                  </a:lnTo>
                  <a:lnTo>
                    <a:pt x="555" y="362"/>
                  </a:lnTo>
                  <a:lnTo>
                    <a:pt x="553" y="300"/>
                  </a:lnTo>
                  <a:lnTo>
                    <a:pt x="525" y="265"/>
                  </a:lnTo>
                  <a:lnTo>
                    <a:pt x="432" y="260"/>
                  </a:lnTo>
                  <a:lnTo>
                    <a:pt x="430" y="260"/>
                  </a:lnTo>
                  <a:lnTo>
                    <a:pt x="430" y="260"/>
                  </a:lnTo>
                  <a:lnTo>
                    <a:pt x="416" y="246"/>
                  </a:lnTo>
                  <a:lnTo>
                    <a:pt x="414" y="246"/>
                  </a:lnTo>
                  <a:lnTo>
                    <a:pt x="414" y="243"/>
                  </a:lnTo>
                  <a:lnTo>
                    <a:pt x="414" y="205"/>
                  </a:lnTo>
                  <a:lnTo>
                    <a:pt x="376" y="177"/>
                  </a:lnTo>
                  <a:lnTo>
                    <a:pt x="293" y="170"/>
                  </a:lnTo>
                  <a:lnTo>
                    <a:pt x="293" y="170"/>
                  </a:lnTo>
                  <a:lnTo>
                    <a:pt x="291" y="168"/>
                  </a:lnTo>
                  <a:lnTo>
                    <a:pt x="269" y="120"/>
                  </a:lnTo>
                  <a:lnTo>
                    <a:pt x="267" y="120"/>
                  </a:lnTo>
                  <a:lnTo>
                    <a:pt x="269" y="118"/>
                  </a:lnTo>
                  <a:lnTo>
                    <a:pt x="302" y="71"/>
                  </a:lnTo>
                  <a:lnTo>
                    <a:pt x="305" y="0"/>
                  </a:lnTo>
                  <a:lnTo>
                    <a:pt x="305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97" name="Freeform 81">
              <a:extLst>
                <a:ext uri="{FF2B5EF4-FFF2-40B4-BE49-F238E27FC236}">
                  <a16:creationId xmlns:a16="http://schemas.microsoft.com/office/drawing/2014/main" id="{9D418953-3D24-9D4E-A122-25C8CE315AB9}"/>
                </a:ext>
              </a:extLst>
            </p:cNvPr>
            <p:cNvSpPr>
              <a:spLocks/>
            </p:cNvSpPr>
            <p:nvPr/>
          </p:nvSpPr>
          <p:spPr bwMode="auto">
            <a:xfrm>
              <a:off x="7924263" y="2823873"/>
              <a:ext cx="166919" cy="154336"/>
            </a:xfrm>
            <a:custGeom>
              <a:avLst/>
              <a:gdLst>
                <a:gd name="T0" fmla="*/ 80 w 307"/>
                <a:gd name="T1" fmla="*/ 10 h 284"/>
                <a:gd name="T2" fmla="*/ 73 w 307"/>
                <a:gd name="T3" fmla="*/ 85 h 284"/>
                <a:gd name="T4" fmla="*/ 73 w 307"/>
                <a:gd name="T5" fmla="*/ 88 h 284"/>
                <a:gd name="T6" fmla="*/ 28 w 307"/>
                <a:gd name="T7" fmla="*/ 121 h 284"/>
                <a:gd name="T8" fmla="*/ 26 w 307"/>
                <a:gd name="T9" fmla="*/ 123 h 284"/>
                <a:gd name="T10" fmla="*/ 7 w 307"/>
                <a:gd name="T11" fmla="*/ 140 h 284"/>
                <a:gd name="T12" fmla="*/ 7 w 307"/>
                <a:gd name="T13" fmla="*/ 140 h 284"/>
                <a:gd name="T14" fmla="*/ 14 w 307"/>
                <a:gd name="T15" fmla="*/ 161 h 284"/>
                <a:gd name="T16" fmla="*/ 94 w 307"/>
                <a:gd name="T17" fmla="*/ 194 h 284"/>
                <a:gd name="T18" fmla="*/ 97 w 307"/>
                <a:gd name="T19" fmla="*/ 194 h 284"/>
                <a:gd name="T20" fmla="*/ 165 w 307"/>
                <a:gd name="T21" fmla="*/ 216 h 284"/>
                <a:gd name="T22" fmla="*/ 170 w 307"/>
                <a:gd name="T23" fmla="*/ 197 h 284"/>
                <a:gd name="T24" fmla="*/ 180 w 307"/>
                <a:gd name="T25" fmla="*/ 187 h 284"/>
                <a:gd name="T26" fmla="*/ 184 w 307"/>
                <a:gd name="T27" fmla="*/ 187 h 284"/>
                <a:gd name="T28" fmla="*/ 208 w 307"/>
                <a:gd name="T29" fmla="*/ 206 h 284"/>
                <a:gd name="T30" fmla="*/ 213 w 307"/>
                <a:gd name="T31" fmla="*/ 227 h 284"/>
                <a:gd name="T32" fmla="*/ 267 w 307"/>
                <a:gd name="T33" fmla="*/ 249 h 284"/>
                <a:gd name="T34" fmla="*/ 267 w 307"/>
                <a:gd name="T35" fmla="*/ 251 h 284"/>
                <a:gd name="T36" fmla="*/ 307 w 307"/>
                <a:gd name="T37" fmla="*/ 268 h 284"/>
                <a:gd name="T38" fmla="*/ 284 w 307"/>
                <a:gd name="T39" fmla="*/ 225 h 284"/>
                <a:gd name="T40" fmla="*/ 284 w 307"/>
                <a:gd name="T41" fmla="*/ 223 h 284"/>
                <a:gd name="T42" fmla="*/ 298 w 307"/>
                <a:gd name="T43" fmla="*/ 168 h 284"/>
                <a:gd name="T44" fmla="*/ 281 w 307"/>
                <a:gd name="T45" fmla="*/ 137 h 284"/>
                <a:gd name="T46" fmla="*/ 286 w 307"/>
                <a:gd name="T47" fmla="*/ 116 h 284"/>
                <a:gd name="T48" fmla="*/ 269 w 307"/>
                <a:gd name="T49" fmla="*/ 114 h 284"/>
                <a:gd name="T50" fmla="*/ 267 w 307"/>
                <a:gd name="T51" fmla="*/ 100 h 284"/>
                <a:gd name="T52" fmla="*/ 239 w 307"/>
                <a:gd name="T53" fmla="*/ 97 h 284"/>
                <a:gd name="T54" fmla="*/ 229 w 307"/>
                <a:gd name="T55" fmla="*/ 83 h 284"/>
                <a:gd name="T56" fmla="*/ 229 w 307"/>
                <a:gd name="T57" fmla="*/ 81 h 284"/>
                <a:gd name="T58" fmla="*/ 236 w 307"/>
                <a:gd name="T59" fmla="*/ 52 h 284"/>
                <a:gd name="T60" fmla="*/ 210 w 307"/>
                <a:gd name="T61" fmla="*/ 52 h 284"/>
                <a:gd name="T62" fmla="*/ 208 w 307"/>
                <a:gd name="T63" fmla="*/ 55 h 284"/>
                <a:gd name="T64" fmla="*/ 191 w 307"/>
                <a:gd name="T65" fmla="*/ 52 h 284"/>
                <a:gd name="T66" fmla="*/ 177 w 307"/>
                <a:gd name="T67" fmla="*/ 38 h 284"/>
                <a:gd name="T68" fmla="*/ 154 w 307"/>
                <a:gd name="T69" fmla="*/ 43 h 284"/>
                <a:gd name="T70" fmla="*/ 142 w 307"/>
                <a:gd name="T71" fmla="*/ 19 h 284"/>
                <a:gd name="T72" fmla="*/ 102 w 307"/>
                <a:gd name="T73" fmla="*/ 24 h 284"/>
                <a:gd name="T74" fmla="*/ 97 w 307"/>
                <a:gd name="T75" fmla="*/ 21 h 284"/>
                <a:gd name="T76" fmla="*/ 90 w 307"/>
                <a:gd name="T77" fmla="*/ 0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07" h="284">
                  <a:moveTo>
                    <a:pt x="90" y="0"/>
                  </a:moveTo>
                  <a:lnTo>
                    <a:pt x="80" y="10"/>
                  </a:lnTo>
                  <a:lnTo>
                    <a:pt x="73" y="29"/>
                  </a:lnTo>
                  <a:lnTo>
                    <a:pt x="73" y="85"/>
                  </a:lnTo>
                  <a:lnTo>
                    <a:pt x="73" y="88"/>
                  </a:lnTo>
                  <a:lnTo>
                    <a:pt x="73" y="88"/>
                  </a:lnTo>
                  <a:lnTo>
                    <a:pt x="31" y="102"/>
                  </a:lnTo>
                  <a:lnTo>
                    <a:pt x="28" y="121"/>
                  </a:lnTo>
                  <a:lnTo>
                    <a:pt x="26" y="123"/>
                  </a:lnTo>
                  <a:lnTo>
                    <a:pt x="26" y="123"/>
                  </a:lnTo>
                  <a:lnTo>
                    <a:pt x="12" y="126"/>
                  </a:lnTo>
                  <a:lnTo>
                    <a:pt x="7" y="140"/>
                  </a:lnTo>
                  <a:lnTo>
                    <a:pt x="7" y="140"/>
                  </a:lnTo>
                  <a:lnTo>
                    <a:pt x="7" y="140"/>
                  </a:lnTo>
                  <a:lnTo>
                    <a:pt x="0" y="147"/>
                  </a:lnTo>
                  <a:lnTo>
                    <a:pt x="14" y="161"/>
                  </a:lnTo>
                  <a:lnTo>
                    <a:pt x="42" y="180"/>
                  </a:lnTo>
                  <a:lnTo>
                    <a:pt x="94" y="194"/>
                  </a:lnTo>
                  <a:lnTo>
                    <a:pt x="97" y="194"/>
                  </a:lnTo>
                  <a:lnTo>
                    <a:pt x="97" y="194"/>
                  </a:lnTo>
                  <a:lnTo>
                    <a:pt x="113" y="211"/>
                  </a:lnTo>
                  <a:lnTo>
                    <a:pt x="165" y="216"/>
                  </a:lnTo>
                  <a:lnTo>
                    <a:pt x="170" y="197"/>
                  </a:lnTo>
                  <a:lnTo>
                    <a:pt x="170" y="197"/>
                  </a:lnTo>
                  <a:lnTo>
                    <a:pt x="170" y="194"/>
                  </a:lnTo>
                  <a:lnTo>
                    <a:pt x="180" y="187"/>
                  </a:lnTo>
                  <a:lnTo>
                    <a:pt x="182" y="187"/>
                  </a:lnTo>
                  <a:lnTo>
                    <a:pt x="184" y="187"/>
                  </a:lnTo>
                  <a:lnTo>
                    <a:pt x="208" y="204"/>
                  </a:lnTo>
                  <a:lnTo>
                    <a:pt x="208" y="206"/>
                  </a:lnTo>
                  <a:lnTo>
                    <a:pt x="208" y="206"/>
                  </a:lnTo>
                  <a:lnTo>
                    <a:pt x="213" y="227"/>
                  </a:lnTo>
                  <a:lnTo>
                    <a:pt x="241" y="251"/>
                  </a:lnTo>
                  <a:lnTo>
                    <a:pt x="267" y="249"/>
                  </a:lnTo>
                  <a:lnTo>
                    <a:pt x="267" y="249"/>
                  </a:lnTo>
                  <a:lnTo>
                    <a:pt x="267" y="251"/>
                  </a:lnTo>
                  <a:lnTo>
                    <a:pt x="307" y="284"/>
                  </a:lnTo>
                  <a:lnTo>
                    <a:pt x="307" y="268"/>
                  </a:lnTo>
                  <a:lnTo>
                    <a:pt x="302" y="244"/>
                  </a:lnTo>
                  <a:lnTo>
                    <a:pt x="284" y="225"/>
                  </a:lnTo>
                  <a:lnTo>
                    <a:pt x="284" y="225"/>
                  </a:lnTo>
                  <a:lnTo>
                    <a:pt x="284" y="223"/>
                  </a:lnTo>
                  <a:lnTo>
                    <a:pt x="300" y="197"/>
                  </a:lnTo>
                  <a:lnTo>
                    <a:pt x="298" y="168"/>
                  </a:lnTo>
                  <a:lnTo>
                    <a:pt x="281" y="140"/>
                  </a:lnTo>
                  <a:lnTo>
                    <a:pt x="281" y="137"/>
                  </a:lnTo>
                  <a:lnTo>
                    <a:pt x="281" y="137"/>
                  </a:lnTo>
                  <a:lnTo>
                    <a:pt x="286" y="116"/>
                  </a:lnTo>
                  <a:lnTo>
                    <a:pt x="272" y="114"/>
                  </a:lnTo>
                  <a:lnTo>
                    <a:pt x="269" y="114"/>
                  </a:lnTo>
                  <a:lnTo>
                    <a:pt x="269" y="114"/>
                  </a:lnTo>
                  <a:lnTo>
                    <a:pt x="267" y="100"/>
                  </a:lnTo>
                  <a:lnTo>
                    <a:pt x="241" y="97"/>
                  </a:lnTo>
                  <a:lnTo>
                    <a:pt x="239" y="97"/>
                  </a:lnTo>
                  <a:lnTo>
                    <a:pt x="239" y="97"/>
                  </a:lnTo>
                  <a:lnTo>
                    <a:pt x="229" y="83"/>
                  </a:lnTo>
                  <a:lnTo>
                    <a:pt x="229" y="83"/>
                  </a:lnTo>
                  <a:lnTo>
                    <a:pt x="229" y="81"/>
                  </a:lnTo>
                  <a:lnTo>
                    <a:pt x="236" y="69"/>
                  </a:lnTo>
                  <a:lnTo>
                    <a:pt x="236" y="52"/>
                  </a:lnTo>
                  <a:lnTo>
                    <a:pt x="215" y="45"/>
                  </a:lnTo>
                  <a:lnTo>
                    <a:pt x="210" y="52"/>
                  </a:lnTo>
                  <a:lnTo>
                    <a:pt x="208" y="55"/>
                  </a:lnTo>
                  <a:lnTo>
                    <a:pt x="208" y="55"/>
                  </a:lnTo>
                  <a:lnTo>
                    <a:pt x="194" y="52"/>
                  </a:lnTo>
                  <a:lnTo>
                    <a:pt x="191" y="52"/>
                  </a:lnTo>
                  <a:lnTo>
                    <a:pt x="191" y="52"/>
                  </a:lnTo>
                  <a:lnTo>
                    <a:pt x="177" y="38"/>
                  </a:lnTo>
                  <a:lnTo>
                    <a:pt x="156" y="43"/>
                  </a:lnTo>
                  <a:lnTo>
                    <a:pt x="154" y="43"/>
                  </a:lnTo>
                  <a:lnTo>
                    <a:pt x="154" y="40"/>
                  </a:lnTo>
                  <a:lnTo>
                    <a:pt x="142" y="19"/>
                  </a:lnTo>
                  <a:lnTo>
                    <a:pt x="125" y="12"/>
                  </a:lnTo>
                  <a:lnTo>
                    <a:pt x="102" y="24"/>
                  </a:lnTo>
                  <a:lnTo>
                    <a:pt x="99" y="26"/>
                  </a:lnTo>
                  <a:lnTo>
                    <a:pt x="97" y="21"/>
                  </a:lnTo>
                  <a:lnTo>
                    <a:pt x="90" y="0"/>
                  </a:lnTo>
                  <a:lnTo>
                    <a:pt x="9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98" name="Freeform 82">
              <a:extLst>
                <a:ext uri="{FF2B5EF4-FFF2-40B4-BE49-F238E27FC236}">
                  <a16:creationId xmlns:a16="http://schemas.microsoft.com/office/drawing/2014/main" id="{CAFFCAE0-BD22-284E-B46B-A75432BE3089}"/>
                </a:ext>
              </a:extLst>
            </p:cNvPr>
            <p:cNvSpPr>
              <a:spLocks/>
            </p:cNvSpPr>
            <p:nvPr/>
          </p:nvSpPr>
          <p:spPr bwMode="auto">
            <a:xfrm>
              <a:off x="8080854" y="2880391"/>
              <a:ext cx="302304" cy="276610"/>
            </a:xfrm>
            <a:custGeom>
              <a:avLst/>
              <a:gdLst>
                <a:gd name="T0" fmla="*/ 119 w 556"/>
                <a:gd name="T1" fmla="*/ 263 h 509"/>
                <a:gd name="T2" fmla="*/ 140 w 556"/>
                <a:gd name="T3" fmla="*/ 263 h 509"/>
                <a:gd name="T4" fmla="*/ 163 w 556"/>
                <a:gd name="T5" fmla="*/ 291 h 509"/>
                <a:gd name="T6" fmla="*/ 166 w 556"/>
                <a:gd name="T7" fmla="*/ 294 h 509"/>
                <a:gd name="T8" fmla="*/ 185 w 556"/>
                <a:gd name="T9" fmla="*/ 365 h 509"/>
                <a:gd name="T10" fmla="*/ 265 w 556"/>
                <a:gd name="T11" fmla="*/ 369 h 509"/>
                <a:gd name="T12" fmla="*/ 322 w 556"/>
                <a:gd name="T13" fmla="*/ 403 h 509"/>
                <a:gd name="T14" fmla="*/ 322 w 556"/>
                <a:gd name="T15" fmla="*/ 403 h 509"/>
                <a:gd name="T16" fmla="*/ 414 w 556"/>
                <a:gd name="T17" fmla="*/ 502 h 509"/>
                <a:gd name="T18" fmla="*/ 454 w 556"/>
                <a:gd name="T19" fmla="*/ 490 h 509"/>
                <a:gd name="T20" fmla="*/ 473 w 556"/>
                <a:gd name="T21" fmla="*/ 509 h 509"/>
                <a:gd name="T22" fmla="*/ 476 w 556"/>
                <a:gd name="T23" fmla="*/ 457 h 509"/>
                <a:gd name="T24" fmla="*/ 476 w 556"/>
                <a:gd name="T25" fmla="*/ 455 h 509"/>
                <a:gd name="T26" fmla="*/ 480 w 556"/>
                <a:gd name="T27" fmla="*/ 438 h 509"/>
                <a:gd name="T28" fmla="*/ 518 w 556"/>
                <a:gd name="T29" fmla="*/ 440 h 509"/>
                <a:gd name="T30" fmla="*/ 556 w 556"/>
                <a:gd name="T31" fmla="*/ 388 h 509"/>
                <a:gd name="T32" fmla="*/ 530 w 556"/>
                <a:gd name="T33" fmla="*/ 374 h 509"/>
                <a:gd name="T34" fmla="*/ 537 w 556"/>
                <a:gd name="T35" fmla="*/ 351 h 509"/>
                <a:gd name="T36" fmla="*/ 497 w 556"/>
                <a:gd name="T37" fmla="*/ 351 h 509"/>
                <a:gd name="T38" fmla="*/ 494 w 556"/>
                <a:gd name="T39" fmla="*/ 348 h 509"/>
                <a:gd name="T40" fmla="*/ 428 w 556"/>
                <a:gd name="T41" fmla="*/ 298 h 509"/>
                <a:gd name="T42" fmla="*/ 426 w 556"/>
                <a:gd name="T43" fmla="*/ 298 h 509"/>
                <a:gd name="T44" fmla="*/ 367 w 556"/>
                <a:gd name="T45" fmla="*/ 244 h 509"/>
                <a:gd name="T46" fmla="*/ 367 w 556"/>
                <a:gd name="T47" fmla="*/ 244 h 509"/>
                <a:gd name="T48" fmla="*/ 338 w 556"/>
                <a:gd name="T49" fmla="*/ 218 h 509"/>
                <a:gd name="T50" fmla="*/ 258 w 556"/>
                <a:gd name="T51" fmla="*/ 126 h 509"/>
                <a:gd name="T52" fmla="*/ 258 w 556"/>
                <a:gd name="T53" fmla="*/ 123 h 509"/>
                <a:gd name="T54" fmla="*/ 263 w 556"/>
                <a:gd name="T55" fmla="*/ 78 h 509"/>
                <a:gd name="T56" fmla="*/ 293 w 556"/>
                <a:gd name="T57" fmla="*/ 43 h 509"/>
                <a:gd name="T58" fmla="*/ 272 w 556"/>
                <a:gd name="T59" fmla="*/ 36 h 509"/>
                <a:gd name="T60" fmla="*/ 272 w 556"/>
                <a:gd name="T61" fmla="*/ 3 h 509"/>
                <a:gd name="T62" fmla="*/ 232 w 556"/>
                <a:gd name="T63" fmla="*/ 19 h 509"/>
                <a:gd name="T64" fmla="*/ 230 w 556"/>
                <a:gd name="T65" fmla="*/ 19 h 509"/>
                <a:gd name="T66" fmla="*/ 197 w 556"/>
                <a:gd name="T67" fmla="*/ 19 h 509"/>
                <a:gd name="T68" fmla="*/ 178 w 556"/>
                <a:gd name="T69" fmla="*/ 0 h 509"/>
                <a:gd name="T70" fmla="*/ 140 w 556"/>
                <a:gd name="T71" fmla="*/ 7 h 509"/>
                <a:gd name="T72" fmla="*/ 81 w 556"/>
                <a:gd name="T73" fmla="*/ 85 h 509"/>
                <a:gd name="T74" fmla="*/ 78 w 556"/>
                <a:gd name="T75" fmla="*/ 88 h 509"/>
                <a:gd name="T76" fmla="*/ 17 w 556"/>
                <a:gd name="T77" fmla="*/ 95 h 509"/>
                <a:gd name="T78" fmla="*/ 17 w 556"/>
                <a:gd name="T79" fmla="*/ 138 h 509"/>
                <a:gd name="T80" fmla="*/ 17 w 556"/>
                <a:gd name="T81" fmla="*/ 140 h 509"/>
                <a:gd name="T82" fmla="*/ 24 w 556"/>
                <a:gd name="T83" fmla="*/ 161 h 509"/>
                <a:gd name="T84" fmla="*/ 24 w 556"/>
                <a:gd name="T85" fmla="*/ 183 h 509"/>
                <a:gd name="T86" fmla="*/ 64 w 556"/>
                <a:gd name="T87" fmla="*/ 183 h 509"/>
                <a:gd name="T88" fmla="*/ 69 w 556"/>
                <a:gd name="T89" fmla="*/ 230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56" h="509">
                  <a:moveTo>
                    <a:pt x="69" y="230"/>
                  </a:moveTo>
                  <a:lnTo>
                    <a:pt x="119" y="263"/>
                  </a:lnTo>
                  <a:lnTo>
                    <a:pt x="140" y="263"/>
                  </a:lnTo>
                  <a:lnTo>
                    <a:pt x="140" y="263"/>
                  </a:lnTo>
                  <a:lnTo>
                    <a:pt x="140" y="263"/>
                  </a:lnTo>
                  <a:lnTo>
                    <a:pt x="163" y="291"/>
                  </a:lnTo>
                  <a:lnTo>
                    <a:pt x="166" y="294"/>
                  </a:lnTo>
                  <a:lnTo>
                    <a:pt x="166" y="294"/>
                  </a:lnTo>
                  <a:lnTo>
                    <a:pt x="154" y="336"/>
                  </a:lnTo>
                  <a:lnTo>
                    <a:pt x="185" y="365"/>
                  </a:lnTo>
                  <a:lnTo>
                    <a:pt x="265" y="369"/>
                  </a:lnTo>
                  <a:lnTo>
                    <a:pt x="265" y="369"/>
                  </a:lnTo>
                  <a:lnTo>
                    <a:pt x="267" y="369"/>
                  </a:lnTo>
                  <a:lnTo>
                    <a:pt x="322" y="403"/>
                  </a:lnTo>
                  <a:lnTo>
                    <a:pt x="322" y="403"/>
                  </a:lnTo>
                  <a:lnTo>
                    <a:pt x="322" y="403"/>
                  </a:lnTo>
                  <a:lnTo>
                    <a:pt x="357" y="469"/>
                  </a:lnTo>
                  <a:lnTo>
                    <a:pt x="414" y="502"/>
                  </a:lnTo>
                  <a:lnTo>
                    <a:pt x="452" y="493"/>
                  </a:lnTo>
                  <a:lnTo>
                    <a:pt x="454" y="490"/>
                  </a:lnTo>
                  <a:lnTo>
                    <a:pt x="454" y="493"/>
                  </a:lnTo>
                  <a:lnTo>
                    <a:pt x="473" y="509"/>
                  </a:lnTo>
                  <a:lnTo>
                    <a:pt x="499" y="481"/>
                  </a:lnTo>
                  <a:lnTo>
                    <a:pt x="476" y="457"/>
                  </a:lnTo>
                  <a:lnTo>
                    <a:pt x="473" y="457"/>
                  </a:lnTo>
                  <a:lnTo>
                    <a:pt x="476" y="455"/>
                  </a:lnTo>
                  <a:lnTo>
                    <a:pt x="480" y="440"/>
                  </a:lnTo>
                  <a:lnTo>
                    <a:pt x="480" y="438"/>
                  </a:lnTo>
                  <a:lnTo>
                    <a:pt x="483" y="438"/>
                  </a:lnTo>
                  <a:lnTo>
                    <a:pt x="518" y="440"/>
                  </a:lnTo>
                  <a:lnTo>
                    <a:pt x="556" y="414"/>
                  </a:lnTo>
                  <a:lnTo>
                    <a:pt x="556" y="388"/>
                  </a:lnTo>
                  <a:lnTo>
                    <a:pt x="530" y="377"/>
                  </a:lnTo>
                  <a:lnTo>
                    <a:pt x="530" y="374"/>
                  </a:lnTo>
                  <a:lnTo>
                    <a:pt x="530" y="372"/>
                  </a:lnTo>
                  <a:lnTo>
                    <a:pt x="537" y="351"/>
                  </a:lnTo>
                  <a:lnTo>
                    <a:pt x="513" y="343"/>
                  </a:lnTo>
                  <a:lnTo>
                    <a:pt x="497" y="351"/>
                  </a:lnTo>
                  <a:lnTo>
                    <a:pt x="494" y="351"/>
                  </a:lnTo>
                  <a:lnTo>
                    <a:pt x="494" y="348"/>
                  </a:lnTo>
                  <a:lnTo>
                    <a:pt x="476" y="298"/>
                  </a:lnTo>
                  <a:lnTo>
                    <a:pt x="428" y="298"/>
                  </a:lnTo>
                  <a:lnTo>
                    <a:pt x="426" y="298"/>
                  </a:lnTo>
                  <a:lnTo>
                    <a:pt x="426" y="298"/>
                  </a:lnTo>
                  <a:lnTo>
                    <a:pt x="395" y="263"/>
                  </a:lnTo>
                  <a:lnTo>
                    <a:pt x="367" y="244"/>
                  </a:lnTo>
                  <a:lnTo>
                    <a:pt x="367" y="244"/>
                  </a:lnTo>
                  <a:lnTo>
                    <a:pt x="367" y="244"/>
                  </a:lnTo>
                  <a:lnTo>
                    <a:pt x="338" y="218"/>
                  </a:lnTo>
                  <a:lnTo>
                    <a:pt x="338" y="218"/>
                  </a:lnTo>
                  <a:lnTo>
                    <a:pt x="338" y="218"/>
                  </a:lnTo>
                  <a:lnTo>
                    <a:pt x="258" y="126"/>
                  </a:lnTo>
                  <a:lnTo>
                    <a:pt x="258" y="126"/>
                  </a:lnTo>
                  <a:lnTo>
                    <a:pt x="258" y="123"/>
                  </a:lnTo>
                  <a:lnTo>
                    <a:pt x="263" y="78"/>
                  </a:lnTo>
                  <a:lnTo>
                    <a:pt x="263" y="78"/>
                  </a:lnTo>
                  <a:lnTo>
                    <a:pt x="265" y="78"/>
                  </a:lnTo>
                  <a:lnTo>
                    <a:pt x="293" y="43"/>
                  </a:lnTo>
                  <a:lnTo>
                    <a:pt x="275" y="36"/>
                  </a:lnTo>
                  <a:lnTo>
                    <a:pt x="272" y="36"/>
                  </a:lnTo>
                  <a:lnTo>
                    <a:pt x="272" y="33"/>
                  </a:lnTo>
                  <a:lnTo>
                    <a:pt x="272" y="3"/>
                  </a:lnTo>
                  <a:lnTo>
                    <a:pt x="249" y="3"/>
                  </a:lnTo>
                  <a:lnTo>
                    <a:pt x="232" y="19"/>
                  </a:lnTo>
                  <a:lnTo>
                    <a:pt x="232" y="19"/>
                  </a:lnTo>
                  <a:lnTo>
                    <a:pt x="230" y="19"/>
                  </a:lnTo>
                  <a:lnTo>
                    <a:pt x="197" y="19"/>
                  </a:lnTo>
                  <a:lnTo>
                    <a:pt x="197" y="19"/>
                  </a:lnTo>
                  <a:lnTo>
                    <a:pt x="194" y="17"/>
                  </a:lnTo>
                  <a:lnTo>
                    <a:pt x="178" y="0"/>
                  </a:lnTo>
                  <a:lnTo>
                    <a:pt x="163" y="0"/>
                  </a:lnTo>
                  <a:lnTo>
                    <a:pt x="140" y="7"/>
                  </a:lnTo>
                  <a:lnTo>
                    <a:pt x="104" y="36"/>
                  </a:lnTo>
                  <a:lnTo>
                    <a:pt x="81" y="85"/>
                  </a:lnTo>
                  <a:lnTo>
                    <a:pt x="81" y="88"/>
                  </a:lnTo>
                  <a:lnTo>
                    <a:pt x="78" y="88"/>
                  </a:lnTo>
                  <a:lnTo>
                    <a:pt x="38" y="83"/>
                  </a:lnTo>
                  <a:lnTo>
                    <a:pt x="17" y="95"/>
                  </a:lnTo>
                  <a:lnTo>
                    <a:pt x="0" y="121"/>
                  </a:lnTo>
                  <a:lnTo>
                    <a:pt x="17" y="138"/>
                  </a:lnTo>
                  <a:lnTo>
                    <a:pt x="17" y="138"/>
                  </a:lnTo>
                  <a:lnTo>
                    <a:pt x="17" y="140"/>
                  </a:lnTo>
                  <a:lnTo>
                    <a:pt x="24" y="161"/>
                  </a:lnTo>
                  <a:lnTo>
                    <a:pt x="24" y="161"/>
                  </a:lnTo>
                  <a:lnTo>
                    <a:pt x="24" y="164"/>
                  </a:lnTo>
                  <a:lnTo>
                    <a:pt x="24" y="183"/>
                  </a:lnTo>
                  <a:lnTo>
                    <a:pt x="62" y="183"/>
                  </a:lnTo>
                  <a:lnTo>
                    <a:pt x="64" y="183"/>
                  </a:lnTo>
                  <a:lnTo>
                    <a:pt x="64" y="185"/>
                  </a:lnTo>
                  <a:lnTo>
                    <a:pt x="69" y="230"/>
                  </a:lnTo>
                  <a:lnTo>
                    <a:pt x="69" y="23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99" name="Freeform 83">
              <a:extLst>
                <a:ext uri="{FF2B5EF4-FFF2-40B4-BE49-F238E27FC236}">
                  <a16:creationId xmlns:a16="http://schemas.microsoft.com/office/drawing/2014/main" id="{640EFD59-2CFB-B741-9DA6-0ED6A8C54694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4337" y="2762465"/>
              <a:ext cx="136471" cy="184769"/>
            </a:xfrm>
            <a:custGeom>
              <a:avLst/>
              <a:gdLst>
                <a:gd name="T0" fmla="*/ 230 w 251"/>
                <a:gd name="T1" fmla="*/ 0 h 340"/>
                <a:gd name="T2" fmla="*/ 206 w 251"/>
                <a:gd name="T3" fmla="*/ 4 h 340"/>
                <a:gd name="T4" fmla="*/ 168 w 251"/>
                <a:gd name="T5" fmla="*/ 33 h 340"/>
                <a:gd name="T6" fmla="*/ 147 w 251"/>
                <a:gd name="T7" fmla="*/ 63 h 340"/>
                <a:gd name="T8" fmla="*/ 102 w 251"/>
                <a:gd name="T9" fmla="*/ 61 h 340"/>
                <a:gd name="T10" fmla="*/ 76 w 251"/>
                <a:gd name="T11" fmla="*/ 104 h 340"/>
                <a:gd name="T12" fmla="*/ 45 w 251"/>
                <a:gd name="T13" fmla="*/ 108 h 340"/>
                <a:gd name="T14" fmla="*/ 45 w 251"/>
                <a:gd name="T15" fmla="*/ 142 h 340"/>
                <a:gd name="T16" fmla="*/ 0 w 251"/>
                <a:gd name="T17" fmla="*/ 172 h 340"/>
                <a:gd name="T18" fmla="*/ 3 w 251"/>
                <a:gd name="T19" fmla="*/ 215 h 340"/>
                <a:gd name="T20" fmla="*/ 19 w 251"/>
                <a:gd name="T21" fmla="*/ 239 h 340"/>
                <a:gd name="T22" fmla="*/ 0 w 251"/>
                <a:gd name="T23" fmla="*/ 265 h 340"/>
                <a:gd name="T24" fmla="*/ 5 w 251"/>
                <a:gd name="T25" fmla="*/ 286 h 340"/>
                <a:gd name="T26" fmla="*/ 33 w 251"/>
                <a:gd name="T27" fmla="*/ 293 h 340"/>
                <a:gd name="T28" fmla="*/ 40 w 251"/>
                <a:gd name="T29" fmla="*/ 324 h 340"/>
                <a:gd name="T30" fmla="*/ 31 w 251"/>
                <a:gd name="T31" fmla="*/ 340 h 340"/>
                <a:gd name="T32" fmla="*/ 33 w 251"/>
                <a:gd name="T33" fmla="*/ 340 h 340"/>
                <a:gd name="T34" fmla="*/ 52 w 251"/>
                <a:gd name="T35" fmla="*/ 336 h 340"/>
                <a:gd name="T36" fmla="*/ 52 w 251"/>
                <a:gd name="T37" fmla="*/ 336 h 340"/>
                <a:gd name="T38" fmla="*/ 55 w 251"/>
                <a:gd name="T39" fmla="*/ 336 h 340"/>
                <a:gd name="T40" fmla="*/ 64 w 251"/>
                <a:gd name="T41" fmla="*/ 340 h 340"/>
                <a:gd name="T42" fmla="*/ 102 w 251"/>
                <a:gd name="T43" fmla="*/ 333 h 340"/>
                <a:gd name="T44" fmla="*/ 116 w 251"/>
                <a:gd name="T45" fmla="*/ 310 h 340"/>
                <a:gd name="T46" fmla="*/ 126 w 251"/>
                <a:gd name="T47" fmla="*/ 274 h 340"/>
                <a:gd name="T48" fmla="*/ 126 w 251"/>
                <a:gd name="T49" fmla="*/ 274 h 340"/>
                <a:gd name="T50" fmla="*/ 126 w 251"/>
                <a:gd name="T51" fmla="*/ 274 h 340"/>
                <a:gd name="T52" fmla="*/ 149 w 251"/>
                <a:gd name="T53" fmla="*/ 250 h 340"/>
                <a:gd name="T54" fmla="*/ 154 w 251"/>
                <a:gd name="T55" fmla="*/ 236 h 340"/>
                <a:gd name="T56" fmla="*/ 154 w 251"/>
                <a:gd name="T57" fmla="*/ 234 h 340"/>
                <a:gd name="T58" fmla="*/ 156 w 251"/>
                <a:gd name="T59" fmla="*/ 234 h 340"/>
                <a:gd name="T60" fmla="*/ 170 w 251"/>
                <a:gd name="T61" fmla="*/ 232 h 340"/>
                <a:gd name="T62" fmla="*/ 173 w 251"/>
                <a:gd name="T63" fmla="*/ 213 h 340"/>
                <a:gd name="T64" fmla="*/ 173 w 251"/>
                <a:gd name="T65" fmla="*/ 210 h 340"/>
                <a:gd name="T66" fmla="*/ 173 w 251"/>
                <a:gd name="T67" fmla="*/ 210 h 340"/>
                <a:gd name="T68" fmla="*/ 215 w 251"/>
                <a:gd name="T69" fmla="*/ 196 h 340"/>
                <a:gd name="T70" fmla="*/ 215 w 251"/>
                <a:gd name="T71" fmla="*/ 139 h 340"/>
                <a:gd name="T72" fmla="*/ 215 w 251"/>
                <a:gd name="T73" fmla="*/ 139 h 340"/>
                <a:gd name="T74" fmla="*/ 215 w 251"/>
                <a:gd name="T75" fmla="*/ 139 h 340"/>
                <a:gd name="T76" fmla="*/ 222 w 251"/>
                <a:gd name="T77" fmla="*/ 120 h 340"/>
                <a:gd name="T78" fmla="*/ 222 w 251"/>
                <a:gd name="T79" fmla="*/ 120 h 340"/>
                <a:gd name="T80" fmla="*/ 222 w 251"/>
                <a:gd name="T81" fmla="*/ 120 h 340"/>
                <a:gd name="T82" fmla="*/ 237 w 251"/>
                <a:gd name="T83" fmla="*/ 108 h 340"/>
                <a:gd name="T84" fmla="*/ 251 w 251"/>
                <a:gd name="T85" fmla="*/ 66 h 340"/>
                <a:gd name="T86" fmla="*/ 232 w 251"/>
                <a:gd name="T87" fmla="*/ 37 h 340"/>
                <a:gd name="T88" fmla="*/ 232 w 251"/>
                <a:gd name="T89" fmla="*/ 37 h 340"/>
                <a:gd name="T90" fmla="*/ 232 w 251"/>
                <a:gd name="T91" fmla="*/ 37 h 340"/>
                <a:gd name="T92" fmla="*/ 230 w 251"/>
                <a:gd name="T93" fmla="*/ 0 h 340"/>
                <a:gd name="T94" fmla="*/ 230 w 251"/>
                <a:gd name="T95" fmla="*/ 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51" h="340">
                  <a:moveTo>
                    <a:pt x="230" y="0"/>
                  </a:moveTo>
                  <a:lnTo>
                    <a:pt x="206" y="4"/>
                  </a:lnTo>
                  <a:lnTo>
                    <a:pt x="168" y="33"/>
                  </a:lnTo>
                  <a:lnTo>
                    <a:pt x="147" y="63"/>
                  </a:lnTo>
                  <a:lnTo>
                    <a:pt x="102" y="61"/>
                  </a:lnTo>
                  <a:lnTo>
                    <a:pt x="76" y="104"/>
                  </a:lnTo>
                  <a:lnTo>
                    <a:pt x="45" y="108"/>
                  </a:lnTo>
                  <a:lnTo>
                    <a:pt x="45" y="142"/>
                  </a:lnTo>
                  <a:lnTo>
                    <a:pt x="0" y="172"/>
                  </a:lnTo>
                  <a:lnTo>
                    <a:pt x="3" y="215"/>
                  </a:lnTo>
                  <a:lnTo>
                    <a:pt x="19" y="239"/>
                  </a:lnTo>
                  <a:lnTo>
                    <a:pt x="0" y="265"/>
                  </a:lnTo>
                  <a:lnTo>
                    <a:pt x="5" y="286"/>
                  </a:lnTo>
                  <a:lnTo>
                    <a:pt x="33" y="293"/>
                  </a:lnTo>
                  <a:lnTo>
                    <a:pt x="40" y="324"/>
                  </a:lnTo>
                  <a:lnTo>
                    <a:pt x="31" y="340"/>
                  </a:lnTo>
                  <a:lnTo>
                    <a:pt x="33" y="340"/>
                  </a:lnTo>
                  <a:lnTo>
                    <a:pt x="52" y="336"/>
                  </a:lnTo>
                  <a:lnTo>
                    <a:pt x="52" y="336"/>
                  </a:lnTo>
                  <a:lnTo>
                    <a:pt x="55" y="336"/>
                  </a:lnTo>
                  <a:lnTo>
                    <a:pt x="64" y="340"/>
                  </a:lnTo>
                  <a:lnTo>
                    <a:pt x="102" y="333"/>
                  </a:lnTo>
                  <a:lnTo>
                    <a:pt x="116" y="310"/>
                  </a:lnTo>
                  <a:lnTo>
                    <a:pt x="126" y="274"/>
                  </a:lnTo>
                  <a:lnTo>
                    <a:pt x="126" y="274"/>
                  </a:lnTo>
                  <a:lnTo>
                    <a:pt x="126" y="274"/>
                  </a:lnTo>
                  <a:lnTo>
                    <a:pt x="149" y="250"/>
                  </a:lnTo>
                  <a:lnTo>
                    <a:pt x="154" y="236"/>
                  </a:lnTo>
                  <a:lnTo>
                    <a:pt x="154" y="234"/>
                  </a:lnTo>
                  <a:lnTo>
                    <a:pt x="156" y="234"/>
                  </a:lnTo>
                  <a:lnTo>
                    <a:pt x="170" y="232"/>
                  </a:lnTo>
                  <a:lnTo>
                    <a:pt x="173" y="213"/>
                  </a:lnTo>
                  <a:lnTo>
                    <a:pt x="173" y="210"/>
                  </a:lnTo>
                  <a:lnTo>
                    <a:pt x="173" y="210"/>
                  </a:lnTo>
                  <a:lnTo>
                    <a:pt x="215" y="196"/>
                  </a:lnTo>
                  <a:lnTo>
                    <a:pt x="215" y="139"/>
                  </a:lnTo>
                  <a:lnTo>
                    <a:pt x="215" y="139"/>
                  </a:lnTo>
                  <a:lnTo>
                    <a:pt x="215" y="139"/>
                  </a:lnTo>
                  <a:lnTo>
                    <a:pt x="222" y="120"/>
                  </a:lnTo>
                  <a:lnTo>
                    <a:pt x="222" y="120"/>
                  </a:lnTo>
                  <a:lnTo>
                    <a:pt x="222" y="120"/>
                  </a:lnTo>
                  <a:lnTo>
                    <a:pt x="237" y="108"/>
                  </a:lnTo>
                  <a:lnTo>
                    <a:pt x="251" y="66"/>
                  </a:lnTo>
                  <a:lnTo>
                    <a:pt x="232" y="37"/>
                  </a:lnTo>
                  <a:lnTo>
                    <a:pt x="232" y="37"/>
                  </a:lnTo>
                  <a:lnTo>
                    <a:pt x="232" y="37"/>
                  </a:lnTo>
                  <a:lnTo>
                    <a:pt x="230" y="0"/>
                  </a:lnTo>
                  <a:lnTo>
                    <a:pt x="23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00" name="Freeform 84">
              <a:extLst>
                <a:ext uri="{FF2B5EF4-FFF2-40B4-BE49-F238E27FC236}">
                  <a16:creationId xmlns:a16="http://schemas.microsoft.com/office/drawing/2014/main" id="{311CC5F8-FEB0-F74B-ACA7-0F27F67B2C4D}"/>
                </a:ext>
              </a:extLst>
            </p:cNvPr>
            <p:cNvSpPr>
              <a:spLocks/>
            </p:cNvSpPr>
            <p:nvPr/>
          </p:nvSpPr>
          <p:spPr bwMode="auto">
            <a:xfrm>
              <a:off x="7971566" y="2729858"/>
              <a:ext cx="225097" cy="199441"/>
            </a:xfrm>
            <a:custGeom>
              <a:avLst/>
              <a:gdLst>
                <a:gd name="T0" fmla="*/ 189 w 414"/>
                <a:gd name="T1" fmla="*/ 0 h 367"/>
                <a:gd name="T2" fmla="*/ 137 w 414"/>
                <a:gd name="T3" fmla="*/ 62 h 367"/>
                <a:gd name="T4" fmla="*/ 128 w 414"/>
                <a:gd name="T5" fmla="*/ 93 h 367"/>
                <a:gd name="T6" fmla="*/ 97 w 414"/>
                <a:gd name="T7" fmla="*/ 62 h 367"/>
                <a:gd name="T8" fmla="*/ 26 w 414"/>
                <a:gd name="T9" fmla="*/ 57 h 367"/>
                <a:gd name="T10" fmla="*/ 3 w 414"/>
                <a:gd name="T11" fmla="*/ 95 h 367"/>
                <a:gd name="T12" fmla="*/ 22 w 414"/>
                <a:gd name="T13" fmla="*/ 126 h 367"/>
                <a:gd name="T14" fmla="*/ 7 w 414"/>
                <a:gd name="T15" fmla="*/ 171 h 367"/>
                <a:gd name="T16" fmla="*/ 38 w 414"/>
                <a:gd name="T17" fmla="*/ 180 h 367"/>
                <a:gd name="T18" fmla="*/ 41 w 414"/>
                <a:gd name="T19" fmla="*/ 180 h 367"/>
                <a:gd name="T20" fmla="*/ 57 w 414"/>
                <a:gd name="T21" fmla="*/ 187 h 367"/>
                <a:gd name="T22" fmla="*/ 69 w 414"/>
                <a:gd name="T23" fmla="*/ 211 h 367"/>
                <a:gd name="T24" fmla="*/ 93 w 414"/>
                <a:gd name="T25" fmla="*/ 206 h 367"/>
                <a:gd name="T26" fmla="*/ 107 w 414"/>
                <a:gd name="T27" fmla="*/ 221 h 367"/>
                <a:gd name="T28" fmla="*/ 126 w 414"/>
                <a:gd name="T29" fmla="*/ 213 h 367"/>
                <a:gd name="T30" fmla="*/ 128 w 414"/>
                <a:gd name="T31" fmla="*/ 213 h 367"/>
                <a:gd name="T32" fmla="*/ 154 w 414"/>
                <a:gd name="T33" fmla="*/ 221 h 367"/>
                <a:gd name="T34" fmla="*/ 154 w 414"/>
                <a:gd name="T35" fmla="*/ 242 h 367"/>
                <a:gd name="T36" fmla="*/ 154 w 414"/>
                <a:gd name="T37" fmla="*/ 242 h 367"/>
                <a:gd name="T38" fmla="*/ 154 w 414"/>
                <a:gd name="T39" fmla="*/ 268 h 367"/>
                <a:gd name="T40" fmla="*/ 182 w 414"/>
                <a:gd name="T41" fmla="*/ 268 h 367"/>
                <a:gd name="T42" fmla="*/ 187 w 414"/>
                <a:gd name="T43" fmla="*/ 282 h 367"/>
                <a:gd name="T44" fmla="*/ 204 w 414"/>
                <a:gd name="T45" fmla="*/ 287 h 367"/>
                <a:gd name="T46" fmla="*/ 199 w 414"/>
                <a:gd name="T47" fmla="*/ 310 h 367"/>
                <a:gd name="T48" fmla="*/ 215 w 414"/>
                <a:gd name="T49" fmla="*/ 341 h 367"/>
                <a:gd name="T50" fmla="*/ 218 w 414"/>
                <a:gd name="T51" fmla="*/ 367 h 367"/>
                <a:gd name="T52" fmla="*/ 239 w 414"/>
                <a:gd name="T53" fmla="*/ 355 h 367"/>
                <a:gd name="T54" fmla="*/ 277 w 414"/>
                <a:gd name="T55" fmla="*/ 360 h 367"/>
                <a:gd name="T56" fmla="*/ 301 w 414"/>
                <a:gd name="T57" fmla="*/ 310 h 367"/>
                <a:gd name="T58" fmla="*/ 338 w 414"/>
                <a:gd name="T59" fmla="*/ 282 h 367"/>
                <a:gd name="T60" fmla="*/ 341 w 414"/>
                <a:gd name="T61" fmla="*/ 280 h 367"/>
                <a:gd name="T62" fmla="*/ 364 w 414"/>
                <a:gd name="T63" fmla="*/ 273 h 367"/>
                <a:gd name="T64" fmla="*/ 398 w 414"/>
                <a:gd name="T65" fmla="*/ 273 h 367"/>
                <a:gd name="T66" fmla="*/ 381 w 414"/>
                <a:gd name="T67" fmla="*/ 218 h 367"/>
                <a:gd name="T68" fmla="*/ 360 w 414"/>
                <a:gd name="T69" fmla="*/ 216 h 367"/>
                <a:gd name="T70" fmla="*/ 350 w 414"/>
                <a:gd name="T71" fmla="*/ 183 h 367"/>
                <a:gd name="T72" fmla="*/ 336 w 414"/>
                <a:gd name="T73" fmla="*/ 202 h 367"/>
                <a:gd name="T74" fmla="*/ 334 w 414"/>
                <a:gd name="T75" fmla="*/ 204 h 367"/>
                <a:gd name="T76" fmla="*/ 322 w 414"/>
                <a:gd name="T77" fmla="*/ 202 h 367"/>
                <a:gd name="T78" fmla="*/ 315 w 414"/>
                <a:gd name="T79" fmla="*/ 187 h 367"/>
                <a:gd name="T80" fmla="*/ 303 w 414"/>
                <a:gd name="T81" fmla="*/ 213 h 367"/>
                <a:gd name="T82" fmla="*/ 301 w 414"/>
                <a:gd name="T83" fmla="*/ 216 h 367"/>
                <a:gd name="T84" fmla="*/ 284 w 414"/>
                <a:gd name="T85" fmla="*/ 211 h 367"/>
                <a:gd name="T86" fmla="*/ 277 w 414"/>
                <a:gd name="T87" fmla="*/ 194 h 367"/>
                <a:gd name="T88" fmla="*/ 237 w 414"/>
                <a:gd name="T89" fmla="*/ 194 h 367"/>
                <a:gd name="T90" fmla="*/ 220 w 414"/>
                <a:gd name="T91" fmla="*/ 171 h 367"/>
                <a:gd name="T92" fmla="*/ 182 w 414"/>
                <a:gd name="T93" fmla="*/ 171 h 367"/>
                <a:gd name="T94" fmla="*/ 171 w 414"/>
                <a:gd name="T95" fmla="*/ 157 h 367"/>
                <a:gd name="T96" fmla="*/ 171 w 414"/>
                <a:gd name="T97" fmla="*/ 154 h 367"/>
                <a:gd name="T98" fmla="*/ 230 w 414"/>
                <a:gd name="T99" fmla="*/ 0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14" h="367">
                  <a:moveTo>
                    <a:pt x="230" y="0"/>
                  </a:moveTo>
                  <a:lnTo>
                    <a:pt x="189" y="0"/>
                  </a:lnTo>
                  <a:lnTo>
                    <a:pt x="140" y="19"/>
                  </a:lnTo>
                  <a:lnTo>
                    <a:pt x="137" y="62"/>
                  </a:lnTo>
                  <a:lnTo>
                    <a:pt x="142" y="79"/>
                  </a:lnTo>
                  <a:lnTo>
                    <a:pt x="128" y="93"/>
                  </a:lnTo>
                  <a:lnTo>
                    <a:pt x="116" y="64"/>
                  </a:lnTo>
                  <a:lnTo>
                    <a:pt x="97" y="62"/>
                  </a:lnTo>
                  <a:lnTo>
                    <a:pt x="64" y="34"/>
                  </a:lnTo>
                  <a:lnTo>
                    <a:pt x="26" y="57"/>
                  </a:lnTo>
                  <a:lnTo>
                    <a:pt x="0" y="60"/>
                  </a:lnTo>
                  <a:lnTo>
                    <a:pt x="3" y="95"/>
                  </a:lnTo>
                  <a:lnTo>
                    <a:pt x="22" y="126"/>
                  </a:lnTo>
                  <a:lnTo>
                    <a:pt x="22" y="126"/>
                  </a:lnTo>
                  <a:lnTo>
                    <a:pt x="22" y="126"/>
                  </a:lnTo>
                  <a:lnTo>
                    <a:pt x="7" y="171"/>
                  </a:lnTo>
                  <a:lnTo>
                    <a:pt x="15" y="192"/>
                  </a:lnTo>
                  <a:lnTo>
                    <a:pt x="38" y="180"/>
                  </a:lnTo>
                  <a:lnTo>
                    <a:pt x="38" y="180"/>
                  </a:lnTo>
                  <a:lnTo>
                    <a:pt x="41" y="180"/>
                  </a:lnTo>
                  <a:lnTo>
                    <a:pt x="57" y="187"/>
                  </a:lnTo>
                  <a:lnTo>
                    <a:pt x="57" y="187"/>
                  </a:lnTo>
                  <a:lnTo>
                    <a:pt x="57" y="187"/>
                  </a:lnTo>
                  <a:lnTo>
                    <a:pt x="69" y="211"/>
                  </a:lnTo>
                  <a:lnTo>
                    <a:pt x="93" y="206"/>
                  </a:lnTo>
                  <a:lnTo>
                    <a:pt x="93" y="206"/>
                  </a:lnTo>
                  <a:lnTo>
                    <a:pt x="93" y="209"/>
                  </a:lnTo>
                  <a:lnTo>
                    <a:pt x="107" y="221"/>
                  </a:lnTo>
                  <a:lnTo>
                    <a:pt x="119" y="223"/>
                  </a:lnTo>
                  <a:lnTo>
                    <a:pt x="126" y="213"/>
                  </a:lnTo>
                  <a:lnTo>
                    <a:pt x="126" y="213"/>
                  </a:lnTo>
                  <a:lnTo>
                    <a:pt x="128" y="213"/>
                  </a:lnTo>
                  <a:lnTo>
                    <a:pt x="152" y="221"/>
                  </a:lnTo>
                  <a:lnTo>
                    <a:pt x="154" y="221"/>
                  </a:lnTo>
                  <a:lnTo>
                    <a:pt x="154" y="223"/>
                  </a:lnTo>
                  <a:lnTo>
                    <a:pt x="154" y="242"/>
                  </a:lnTo>
                  <a:lnTo>
                    <a:pt x="154" y="242"/>
                  </a:lnTo>
                  <a:lnTo>
                    <a:pt x="154" y="242"/>
                  </a:lnTo>
                  <a:lnTo>
                    <a:pt x="147" y="256"/>
                  </a:lnTo>
                  <a:lnTo>
                    <a:pt x="154" y="268"/>
                  </a:lnTo>
                  <a:lnTo>
                    <a:pt x="180" y="268"/>
                  </a:lnTo>
                  <a:lnTo>
                    <a:pt x="182" y="268"/>
                  </a:lnTo>
                  <a:lnTo>
                    <a:pt x="182" y="270"/>
                  </a:lnTo>
                  <a:lnTo>
                    <a:pt x="187" y="282"/>
                  </a:lnTo>
                  <a:lnTo>
                    <a:pt x="201" y="284"/>
                  </a:lnTo>
                  <a:lnTo>
                    <a:pt x="204" y="287"/>
                  </a:lnTo>
                  <a:lnTo>
                    <a:pt x="204" y="289"/>
                  </a:lnTo>
                  <a:lnTo>
                    <a:pt x="199" y="310"/>
                  </a:lnTo>
                  <a:lnTo>
                    <a:pt x="215" y="341"/>
                  </a:lnTo>
                  <a:lnTo>
                    <a:pt x="215" y="341"/>
                  </a:lnTo>
                  <a:lnTo>
                    <a:pt x="215" y="341"/>
                  </a:lnTo>
                  <a:lnTo>
                    <a:pt x="218" y="367"/>
                  </a:lnTo>
                  <a:lnTo>
                    <a:pt x="239" y="355"/>
                  </a:lnTo>
                  <a:lnTo>
                    <a:pt x="239" y="355"/>
                  </a:lnTo>
                  <a:lnTo>
                    <a:pt x="239" y="355"/>
                  </a:lnTo>
                  <a:lnTo>
                    <a:pt x="277" y="360"/>
                  </a:lnTo>
                  <a:lnTo>
                    <a:pt x="301" y="310"/>
                  </a:lnTo>
                  <a:lnTo>
                    <a:pt x="301" y="310"/>
                  </a:lnTo>
                  <a:lnTo>
                    <a:pt x="303" y="308"/>
                  </a:lnTo>
                  <a:lnTo>
                    <a:pt x="338" y="282"/>
                  </a:lnTo>
                  <a:lnTo>
                    <a:pt x="341" y="282"/>
                  </a:lnTo>
                  <a:lnTo>
                    <a:pt x="341" y="280"/>
                  </a:lnTo>
                  <a:lnTo>
                    <a:pt x="364" y="273"/>
                  </a:lnTo>
                  <a:lnTo>
                    <a:pt x="364" y="273"/>
                  </a:lnTo>
                  <a:lnTo>
                    <a:pt x="364" y="273"/>
                  </a:lnTo>
                  <a:lnTo>
                    <a:pt x="398" y="273"/>
                  </a:lnTo>
                  <a:lnTo>
                    <a:pt x="414" y="261"/>
                  </a:lnTo>
                  <a:lnTo>
                    <a:pt x="381" y="218"/>
                  </a:lnTo>
                  <a:lnTo>
                    <a:pt x="362" y="216"/>
                  </a:lnTo>
                  <a:lnTo>
                    <a:pt x="360" y="216"/>
                  </a:lnTo>
                  <a:lnTo>
                    <a:pt x="360" y="213"/>
                  </a:lnTo>
                  <a:lnTo>
                    <a:pt x="350" y="183"/>
                  </a:lnTo>
                  <a:lnTo>
                    <a:pt x="338" y="183"/>
                  </a:lnTo>
                  <a:lnTo>
                    <a:pt x="336" y="202"/>
                  </a:lnTo>
                  <a:lnTo>
                    <a:pt x="336" y="204"/>
                  </a:lnTo>
                  <a:lnTo>
                    <a:pt x="334" y="204"/>
                  </a:lnTo>
                  <a:lnTo>
                    <a:pt x="324" y="202"/>
                  </a:lnTo>
                  <a:lnTo>
                    <a:pt x="322" y="202"/>
                  </a:lnTo>
                  <a:lnTo>
                    <a:pt x="322" y="202"/>
                  </a:lnTo>
                  <a:lnTo>
                    <a:pt x="315" y="187"/>
                  </a:lnTo>
                  <a:lnTo>
                    <a:pt x="305" y="190"/>
                  </a:lnTo>
                  <a:lnTo>
                    <a:pt x="303" y="213"/>
                  </a:lnTo>
                  <a:lnTo>
                    <a:pt x="303" y="216"/>
                  </a:lnTo>
                  <a:lnTo>
                    <a:pt x="301" y="216"/>
                  </a:lnTo>
                  <a:lnTo>
                    <a:pt x="286" y="211"/>
                  </a:lnTo>
                  <a:lnTo>
                    <a:pt x="284" y="211"/>
                  </a:lnTo>
                  <a:lnTo>
                    <a:pt x="284" y="211"/>
                  </a:lnTo>
                  <a:lnTo>
                    <a:pt x="277" y="194"/>
                  </a:lnTo>
                  <a:lnTo>
                    <a:pt x="237" y="194"/>
                  </a:lnTo>
                  <a:lnTo>
                    <a:pt x="237" y="194"/>
                  </a:lnTo>
                  <a:lnTo>
                    <a:pt x="237" y="194"/>
                  </a:lnTo>
                  <a:lnTo>
                    <a:pt x="220" y="171"/>
                  </a:lnTo>
                  <a:lnTo>
                    <a:pt x="182" y="171"/>
                  </a:lnTo>
                  <a:lnTo>
                    <a:pt x="182" y="171"/>
                  </a:lnTo>
                  <a:lnTo>
                    <a:pt x="182" y="171"/>
                  </a:lnTo>
                  <a:lnTo>
                    <a:pt x="171" y="157"/>
                  </a:lnTo>
                  <a:lnTo>
                    <a:pt x="171" y="157"/>
                  </a:lnTo>
                  <a:lnTo>
                    <a:pt x="171" y="154"/>
                  </a:lnTo>
                  <a:lnTo>
                    <a:pt x="234" y="79"/>
                  </a:lnTo>
                  <a:lnTo>
                    <a:pt x="230" y="0"/>
                  </a:lnTo>
                  <a:lnTo>
                    <a:pt x="2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01" name="Freeform 85">
              <a:extLst>
                <a:ext uri="{FF2B5EF4-FFF2-40B4-BE49-F238E27FC236}">
                  <a16:creationId xmlns:a16="http://schemas.microsoft.com/office/drawing/2014/main" id="{85706077-11FA-2F44-B7CD-7075DA0765C4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7273" y="2489660"/>
              <a:ext cx="201717" cy="290740"/>
            </a:xfrm>
            <a:custGeom>
              <a:avLst/>
              <a:gdLst>
                <a:gd name="T0" fmla="*/ 85 w 371"/>
                <a:gd name="T1" fmla="*/ 289 h 535"/>
                <a:gd name="T2" fmla="*/ 94 w 371"/>
                <a:gd name="T3" fmla="*/ 225 h 535"/>
                <a:gd name="T4" fmla="*/ 108 w 371"/>
                <a:gd name="T5" fmla="*/ 246 h 535"/>
                <a:gd name="T6" fmla="*/ 104 w 371"/>
                <a:gd name="T7" fmla="*/ 291 h 535"/>
                <a:gd name="T8" fmla="*/ 120 w 371"/>
                <a:gd name="T9" fmla="*/ 329 h 535"/>
                <a:gd name="T10" fmla="*/ 125 w 371"/>
                <a:gd name="T11" fmla="*/ 395 h 535"/>
                <a:gd name="T12" fmla="*/ 151 w 371"/>
                <a:gd name="T13" fmla="*/ 435 h 535"/>
                <a:gd name="T14" fmla="*/ 158 w 371"/>
                <a:gd name="T15" fmla="*/ 476 h 535"/>
                <a:gd name="T16" fmla="*/ 255 w 371"/>
                <a:gd name="T17" fmla="*/ 535 h 535"/>
                <a:gd name="T18" fmla="*/ 314 w 371"/>
                <a:gd name="T19" fmla="*/ 523 h 535"/>
                <a:gd name="T20" fmla="*/ 359 w 371"/>
                <a:gd name="T21" fmla="*/ 461 h 535"/>
                <a:gd name="T22" fmla="*/ 371 w 371"/>
                <a:gd name="T23" fmla="*/ 397 h 535"/>
                <a:gd name="T24" fmla="*/ 350 w 371"/>
                <a:gd name="T25" fmla="*/ 322 h 535"/>
                <a:gd name="T26" fmla="*/ 354 w 371"/>
                <a:gd name="T27" fmla="*/ 211 h 535"/>
                <a:gd name="T28" fmla="*/ 340 w 371"/>
                <a:gd name="T29" fmla="*/ 170 h 535"/>
                <a:gd name="T30" fmla="*/ 309 w 371"/>
                <a:gd name="T31" fmla="*/ 121 h 535"/>
                <a:gd name="T32" fmla="*/ 305 w 371"/>
                <a:gd name="T33" fmla="*/ 83 h 535"/>
                <a:gd name="T34" fmla="*/ 319 w 371"/>
                <a:gd name="T35" fmla="*/ 73 h 535"/>
                <a:gd name="T36" fmla="*/ 338 w 371"/>
                <a:gd name="T37" fmla="*/ 99 h 535"/>
                <a:gd name="T38" fmla="*/ 357 w 371"/>
                <a:gd name="T39" fmla="*/ 87 h 535"/>
                <a:gd name="T40" fmla="*/ 338 w 371"/>
                <a:gd name="T41" fmla="*/ 52 h 535"/>
                <a:gd name="T42" fmla="*/ 274 w 371"/>
                <a:gd name="T43" fmla="*/ 9 h 535"/>
                <a:gd name="T44" fmla="*/ 179 w 371"/>
                <a:gd name="T45" fmla="*/ 0 h 535"/>
                <a:gd name="T46" fmla="*/ 160 w 371"/>
                <a:gd name="T47" fmla="*/ 14 h 535"/>
                <a:gd name="T48" fmla="*/ 113 w 371"/>
                <a:gd name="T49" fmla="*/ 40 h 535"/>
                <a:gd name="T50" fmla="*/ 116 w 371"/>
                <a:gd name="T51" fmla="*/ 78 h 535"/>
                <a:gd name="T52" fmla="*/ 82 w 371"/>
                <a:gd name="T53" fmla="*/ 130 h 535"/>
                <a:gd name="T54" fmla="*/ 21 w 371"/>
                <a:gd name="T55" fmla="*/ 130 h 535"/>
                <a:gd name="T56" fmla="*/ 0 w 371"/>
                <a:gd name="T57" fmla="*/ 158 h 535"/>
                <a:gd name="T58" fmla="*/ 45 w 371"/>
                <a:gd name="T59" fmla="*/ 220 h 535"/>
                <a:gd name="T60" fmla="*/ 45 w 371"/>
                <a:gd name="T61" fmla="*/ 220 h 535"/>
                <a:gd name="T62" fmla="*/ 45 w 371"/>
                <a:gd name="T63" fmla="*/ 220 h 535"/>
                <a:gd name="T64" fmla="*/ 38 w 371"/>
                <a:gd name="T65" fmla="*/ 258 h 535"/>
                <a:gd name="T66" fmla="*/ 75 w 371"/>
                <a:gd name="T67" fmla="*/ 277 h 535"/>
                <a:gd name="T68" fmla="*/ 78 w 371"/>
                <a:gd name="T69" fmla="*/ 277 h 535"/>
                <a:gd name="T70" fmla="*/ 78 w 371"/>
                <a:gd name="T71" fmla="*/ 277 h 535"/>
                <a:gd name="T72" fmla="*/ 85 w 371"/>
                <a:gd name="T73" fmla="*/ 289 h 535"/>
                <a:gd name="T74" fmla="*/ 85 w 371"/>
                <a:gd name="T75" fmla="*/ 289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71" h="535">
                  <a:moveTo>
                    <a:pt x="85" y="289"/>
                  </a:moveTo>
                  <a:lnTo>
                    <a:pt x="94" y="225"/>
                  </a:lnTo>
                  <a:lnTo>
                    <a:pt x="108" y="246"/>
                  </a:lnTo>
                  <a:lnTo>
                    <a:pt x="104" y="291"/>
                  </a:lnTo>
                  <a:lnTo>
                    <a:pt x="120" y="329"/>
                  </a:lnTo>
                  <a:lnTo>
                    <a:pt x="125" y="395"/>
                  </a:lnTo>
                  <a:lnTo>
                    <a:pt x="151" y="435"/>
                  </a:lnTo>
                  <a:lnTo>
                    <a:pt x="158" y="476"/>
                  </a:lnTo>
                  <a:lnTo>
                    <a:pt x="255" y="535"/>
                  </a:lnTo>
                  <a:lnTo>
                    <a:pt x="314" y="523"/>
                  </a:lnTo>
                  <a:lnTo>
                    <a:pt x="359" y="461"/>
                  </a:lnTo>
                  <a:lnTo>
                    <a:pt x="371" y="397"/>
                  </a:lnTo>
                  <a:lnTo>
                    <a:pt x="350" y="322"/>
                  </a:lnTo>
                  <a:lnTo>
                    <a:pt x="354" y="211"/>
                  </a:lnTo>
                  <a:lnTo>
                    <a:pt x="340" y="170"/>
                  </a:lnTo>
                  <a:lnTo>
                    <a:pt x="309" y="121"/>
                  </a:lnTo>
                  <a:lnTo>
                    <a:pt x="305" y="83"/>
                  </a:lnTo>
                  <a:lnTo>
                    <a:pt x="319" y="73"/>
                  </a:lnTo>
                  <a:lnTo>
                    <a:pt x="338" y="99"/>
                  </a:lnTo>
                  <a:lnTo>
                    <a:pt x="357" y="87"/>
                  </a:lnTo>
                  <a:lnTo>
                    <a:pt x="338" y="52"/>
                  </a:lnTo>
                  <a:lnTo>
                    <a:pt x="274" y="9"/>
                  </a:lnTo>
                  <a:lnTo>
                    <a:pt x="179" y="0"/>
                  </a:lnTo>
                  <a:lnTo>
                    <a:pt x="160" y="14"/>
                  </a:lnTo>
                  <a:lnTo>
                    <a:pt x="113" y="40"/>
                  </a:lnTo>
                  <a:lnTo>
                    <a:pt x="116" y="78"/>
                  </a:lnTo>
                  <a:lnTo>
                    <a:pt x="82" y="130"/>
                  </a:lnTo>
                  <a:lnTo>
                    <a:pt x="21" y="130"/>
                  </a:lnTo>
                  <a:lnTo>
                    <a:pt x="0" y="158"/>
                  </a:lnTo>
                  <a:lnTo>
                    <a:pt x="45" y="220"/>
                  </a:lnTo>
                  <a:lnTo>
                    <a:pt x="45" y="220"/>
                  </a:lnTo>
                  <a:lnTo>
                    <a:pt x="45" y="220"/>
                  </a:lnTo>
                  <a:lnTo>
                    <a:pt x="38" y="258"/>
                  </a:lnTo>
                  <a:lnTo>
                    <a:pt x="75" y="277"/>
                  </a:lnTo>
                  <a:lnTo>
                    <a:pt x="78" y="277"/>
                  </a:lnTo>
                  <a:lnTo>
                    <a:pt x="78" y="277"/>
                  </a:lnTo>
                  <a:lnTo>
                    <a:pt x="85" y="289"/>
                  </a:lnTo>
                  <a:lnTo>
                    <a:pt x="85" y="28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02" name="Freeform 86">
              <a:extLst>
                <a:ext uri="{FF2B5EF4-FFF2-40B4-BE49-F238E27FC236}">
                  <a16:creationId xmlns:a16="http://schemas.microsoft.com/office/drawing/2014/main" id="{3A5B09C8-F7F7-0C49-A5C0-57B90EAB064E}"/>
                </a:ext>
              </a:extLst>
            </p:cNvPr>
            <p:cNvSpPr>
              <a:spLocks/>
            </p:cNvSpPr>
            <p:nvPr/>
          </p:nvSpPr>
          <p:spPr bwMode="auto">
            <a:xfrm>
              <a:off x="8098796" y="2577153"/>
              <a:ext cx="293061" cy="325519"/>
            </a:xfrm>
            <a:custGeom>
              <a:avLst/>
              <a:gdLst>
                <a:gd name="T0" fmla="*/ 424 w 539"/>
                <a:gd name="T1" fmla="*/ 364 h 599"/>
                <a:gd name="T2" fmla="*/ 409 w 539"/>
                <a:gd name="T3" fmla="*/ 324 h 599"/>
                <a:gd name="T4" fmla="*/ 471 w 539"/>
                <a:gd name="T5" fmla="*/ 241 h 599"/>
                <a:gd name="T6" fmla="*/ 532 w 539"/>
                <a:gd name="T7" fmla="*/ 189 h 599"/>
                <a:gd name="T8" fmla="*/ 530 w 539"/>
                <a:gd name="T9" fmla="*/ 118 h 599"/>
                <a:gd name="T10" fmla="*/ 490 w 539"/>
                <a:gd name="T11" fmla="*/ 99 h 599"/>
                <a:gd name="T12" fmla="*/ 497 w 539"/>
                <a:gd name="T13" fmla="*/ 59 h 599"/>
                <a:gd name="T14" fmla="*/ 400 w 539"/>
                <a:gd name="T15" fmla="*/ 66 h 599"/>
                <a:gd name="T16" fmla="*/ 338 w 539"/>
                <a:gd name="T17" fmla="*/ 90 h 599"/>
                <a:gd name="T18" fmla="*/ 303 w 539"/>
                <a:gd name="T19" fmla="*/ 111 h 599"/>
                <a:gd name="T20" fmla="*/ 272 w 539"/>
                <a:gd name="T21" fmla="*/ 149 h 599"/>
                <a:gd name="T22" fmla="*/ 270 w 539"/>
                <a:gd name="T23" fmla="*/ 182 h 599"/>
                <a:gd name="T24" fmla="*/ 213 w 539"/>
                <a:gd name="T25" fmla="*/ 218 h 599"/>
                <a:gd name="T26" fmla="*/ 178 w 539"/>
                <a:gd name="T27" fmla="*/ 296 h 599"/>
                <a:gd name="T28" fmla="*/ 0 w 539"/>
                <a:gd name="T29" fmla="*/ 281 h 599"/>
                <a:gd name="T30" fmla="*/ 33 w 539"/>
                <a:gd name="T31" fmla="*/ 310 h 599"/>
                <a:gd name="T32" fmla="*/ 33 w 539"/>
                <a:gd name="T33" fmla="*/ 310 h 599"/>
                <a:gd name="T34" fmla="*/ 74 w 539"/>
                <a:gd name="T35" fmla="*/ 317 h 599"/>
                <a:gd name="T36" fmla="*/ 90 w 539"/>
                <a:gd name="T37" fmla="*/ 338 h 599"/>
                <a:gd name="T38" fmla="*/ 90 w 539"/>
                <a:gd name="T39" fmla="*/ 341 h 599"/>
                <a:gd name="T40" fmla="*/ 88 w 539"/>
                <a:gd name="T41" fmla="*/ 369 h 599"/>
                <a:gd name="T42" fmla="*/ 76 w 539"/>
                <a:gd name="T43" fmla="*/ 383 h 599"/>
                <a:gd name="T44" fmla="*/ 76 w 539"/>
                <a:gd name="T45" fmla="*/ 414 h 599"/>
                <a:gd name="T46" fmla="*/ 74 w 539"/>
                <a:gd name="T47" fmla="*/ 442 h 599"/>
                <a:gd name="T48" fmla="*/ 71 w 539"/>
                <a:gd name="T49" fmla="*/ 442 h 599"/>
                <a:gd name="T50" fmla="*/ 45 w 539"/>
                <a:gd name="T51" fmla="*/ 473 h 599"/>
                <a:gd name="T52" fmla="*/ 64 w 539"/>
                <a:gd name="T53" fmla="*/ 492 h 599"/>
                <a:gd name="T54" fmla="*/ 67 w 539"/>
                <a:gd name="T55" fmla="*/ 468 h 599"/>
                <a:gd name="T56" fmla="*/ 81 w 539"/>
                <a:gd name="T57" fmla="*/ 464 h 599"/>
                <a:gd name="T58" fmla="*/ 83 w 539"/>
                <a:gd name="T59" fmla="*/ 464 h 599"/>
                <a:gd name="T60" fmla="*/ 97 w 539"/>
                <a:gd name="T61" fmla="*/ 480 h 599"/>
                <a:gd name="T62" fmla="*/ 100 w 539"/>
                <a:gd name="T63" fmla="*/ 459 h 599"/>
                <a:gd name="T64" fmla="*/ 119 w 539"/>
                <a:gd name="T65" fmla="*/ 459 h 599"/>
                <a:gd name="T66" fmla="*/ 121 w 539"/>
                <a:gd name="T67" fmla="*/ 459 h 599"/>
                <a:gd name="T68" fmla="*/ 149 w 539"/>
                <a:gd name="T69" fmla="*/ 494 h 599"/>
                <a:gd name="T70" fmla="*/ 152 w 539"/>
                <a:gd name="T71" fmla="*/ 497 h 599"/>
                <a:gd name="T72" fmla="*/ 187 w 539"/>
                <a:gd name="T73" fmla="*/ 523 h 599"/>
                <a:gd name="T74" fmla="*/ 182 w 539"/>
                <a:gd name="T75" fmla="*/ 485 h 599"/>
                <a:gd name="T76" fmla="*/ 199 w 539"/>
                <a:gd name="T77" fmla="*/ 457 h 599"/>
                <a:gd name="T78" fmla="*/ 199 w 539"/>
                <a:gd name="T79" fmla="*/ 457 h 599"/>
                <a:gd name="T80" fmla="*/ 249 w 539"/>
                <a:gd name="T81" fmla="*/ 402 h 599"/>
                <a:gd name="T82" fmla="*/ 279 w 539"/>
                <a:gd name="T83" fmla="*/ 409 h 599"/>
                <a:gd name="T84" fmla="*/ 282 w 539"/>
                <a:gd name="T85" fmla="*/ 409 h 599"/>
                <a:gd name="T86" fmla="*/ 291 w 539"/>
                <a:gd name="T87" fmla="*/ 428 h 599"/>
                <a:gd name="T88" fmla="*/ 286 w 539"/>
                <a:gd name="T89" fmla="*/ 457 h 599"/>
                <a:gd name="T90" fmla="*/ 286 w 539"/>
                <a:gd name="T91" fmla="*/ 459 h 599"/>
                <a:gd name="T92" fmla="*/ 227 w 539"/>
                <a:gd name="T93" fmla="*/ 520 h 599"/>
                <a:gd name="T94" fmla="*/ 242 w 539"/>
                <a:gd name="T95" fmla="*/ 556 h 599"/>
                <a:gd name="T96" fmla="*/ 244 w 539"/>
                <a:gd name="T97" fmla="*/ 558 h 599"/>
                <a:gd name="T98" fmla="*/ 265 w 539"/>
                <a:gd name="T99" fmla="*/ 599 h 599"/>
                <a:gd name="T100" fmla="*/ 279 w 539"/>
                <a:gd name="T101" fmla="*/ 582 h 599"/>
                <a:gd name="T102" fmla="*/ 298 w 539"/>
                <a:gd name="T103" fmla="*/ 582 h 599"/>
                <a:gd name="T104" fmla="*/ 305 w 539"/>
                <a:gd name="T105" fmla="*/ 546 h 599"/>
                <a:gd name="T106" fmla="*/ 341 w 539"/>
                <a:gd name="T107" fmla="*/ 511 h 599"/>
                <a:gd name="T108" fmla="*/ 331 w 539"/>
                <a:gd name="T109" fmla="*/ 497 h 599"/>
                <a:gd name="T110" fmla="*/ 320 w 539"/>
                <a:gd name="T111" fmla="*/ 478 h 599"/>
                <a:gd name="T112" fmla="*/ 329 w 539"/>
                <a:gd name="T113" fmla="*/ 449 h 599"/>
                <a:gd name="T114" fmla="*/ 329 w 539"/>
                <a:gd name="T115" fmla="*/ 449 h 599"/>
                <a:gd name="T116" fmla="*/ 364 w 539"/>
                <a:gd name="T117" fmla="*/ 397 h 599"/>
                <a:gd name="T118" fmla="*/ 367 w 539"/>
                <a:gd name="T119" fmla="*/ 397 h 599"/>
                <a:gd name="T120" fmla="*/ 405 w 539"/>
                <a:gd name="T121" fmla="*/ 404 h 599"/>
                <a:gd name="T122" fmla="*/ 424 w 539"/>
                <a:gd name="T123" fmla="*/ 386 h 599"/>
                <a:gd name="T124" fmla="*/ 426 w 539"/>
                <a:gd name="T125" fmla="*/ 386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39" h="599">
                  <a:moveTo>
                    <a:pt x="426" y="386"/>
                  </a:moveTo>
                  <a:lnTo>
                    <a:pt x="424" y="364"/>
                  </a:lnTo>
                  <a:lnTo>
                    <a:pt x="426" y="348"/>
                  </a:lnTo>
                  <a:lnTo>
                    <a:pt x="409" y="324"/>
                  </a:lnTo>
                  <a:lnTo>
                    <a:pt x="426" y="298"/>
                  </a:lnTo>
                  <a:lnTo>
                    <a:pt x="471" y="241"/>
                  </a:lnTo>
                  <a:lnTo>
                    <a:pt x="509" y="229"/>
                  </a:lnTo>
                  <a:lnTo>
                    <a:pt x="532" y="189"/>
                  </a:lnTo>
                  <a:lnTo>
                    <a:pt x="539" y="135"/>
                  </a:lnTo>
                  <a:lnTo>
                    <a:pt x="530" y="118"/>
                  </a:lnTo>
                  <a:lnTo>
                    <a:pt x="492" y="99"/>
                  </a:lnTo>
                  <a:lnTo>
                    <a:pt x="490" y="99"/>
                  </a:lnTo>
                  <a:lnTo>
                    <a:pt x="490" y="97"/>
                  </a:lnTo>
                  <a:lnTo>
                    <a:pt x="497" y="59"/>
                  </a:lnTo>
                  <a:lnTo>
                    <a:pt x="452" y="0"/>
                  </a:lnTo>
                  <a:lnTo>
                    <a:pt x="400" y="66"/>
                  </a:lnTo>
                  <a:lnTo>
                    <a:pt x="374" y="66"/>
                  </a:lnTo>
                  <a:lnTo>
                    <a:pt x="338" y="90"/>
                  </a:lnTo>
                  <a:lnTo>
                    <a:pt x="315" y="87"/>
                  </a:lnTo>
                  <a:lnTo>
                    <a:pt x="303" y="111"/>
                  </a:lnTo>
                  <a:lnTo>
                    <a:pt x="294" y="132"/>
                  </a:lnTo>
                  <a:lnTo>
                    <a:pt x="272" y="149"/>
                  </a:lnTo>
                  <a:lnTo>
                    <a:pt x="284" y="168"/>
                  </a:lnTo>
                  <a:lnTo>
                    <a:pt x="270" y="182"/>
                  </a:lnTo>
                  <a:lnTo>
                    <a:pt x="225" y="175"/>
                  </a:lnTo>
                  <a:lnTo>
                    <a:pt x="213" y="218"/>
                  </a:lnTo>
                  <a:lnTo>
                    <a:pt x="204" y="284"/>
                  </a:lnTo>
                  <a:lnTo>
                    <a:pt x="178" y="296"/>
                  </a:lnTo>
                  <a:lnTo>
                    <a:pt x="57" y="279"/>
                  </a:lnTo>
                  <a:lnTo>
                    <a:pt x="0" y="281"/>
                  </a:lnTo>
                  <a:lnTo>
                    <a:pt x="3" y="317"/>
                  </a:lnTo>
                  <a:lnTo>
                    <a:pt x="33" y="310"/>
                  </a:lnTo>
                  <a:lnTo>
                    <a:pt x="33" y="310"/>
                  </a:lnTo>
                  <a:lnTo>
                    <a:pt x="33" y="310"/>
                  </a:lnTo>
                  <a:lnTo>
                    <a:pt x="71" y="315"/>
                  </a:lnTo>
                  <a:lnTo>
                    <a:pt x="74" y="317"/>
                  </a:lnTo>
                  <a:lnTo>
                    <a:pt x="74" y="317"/>
                  </a:lnTo>
                  <a:lnTo>
                    <a:pt x="90" y="338"/>
                  </a:lnTo>
                  <a:lnTo>
                    <a:pt x="90" y="338"/>
                  </a:lnTo>
                  <a:lnTo>
                    <a:pt x="90" y="341"/>
                  </a:lnTo>
                  <a:lnTo>
                    <a:pt x="88" y="367"/>
                  </a:lnTo>
                  <a:lnTo>
                    <a:pt x="88" y="369"/>
                  </a:lnTo>
                  <a:lnTo>
                    <a:pt x="88" y="369"/>
                  </a:lnTo>
                  <a:lnTo>
                    <a:pt x="76" y="383"/>
                  </a:lnTo>
                  <a:lnTo>
                    <a:pt x="76" y="414"/>
                  </a:lnTo>
                  <a:lnTo>
                    <a:pt x="76" y="414"/>
                  </a:lnTo>
                  <a:lnTo>
                    <a:pt x="76" y="414"/>
                  </a:lnTo>
                  <a:lnTo>
                    <a:pt x="74" y="442"/>
                  </a:lnTo>
                  <a:lnTo>
                    <a:pt x="71" y="442"/>
                  </a:lnTo>
                  <a:lnTo>
                    <a:pt x="71" y="442"/>
                  </a:lnTo>
                  <a:lnTo>
                    <a:pt x="52" y="459"/>
                  </a:lnTo>
                  <a:lnTo>
                    <a:pt x="45" y="473"/>
                  </a:lnTo>
                  <a:lnTo>
                    <a:pt x="55" y="490"/>
                  </a:lnTo>
                  <a:lnTo>
                    <a:pt x="64" y="492"/>
                  </a:lnTo>
                  <a:lnTo>
                    <a:pt x="67" y="471"/>
                  </a:lnTo>
                  <a:lnTo>
                    <a:pt x="67" y="468"/>
                  </a:lnTo>
                  <a:lnTo>
                    <a:pt x="67" y="468"/>
                  </a:lnTo>
                  <a:lnTo>
                    <a:pt x="81" y="464"/>
                  </a:lnTo>
                  <a:lnTo>
                    <a:pt x="83" y="464"/>
                  </a:lnTo>
                  <a:lnTo>
                    <a:pt x="83" y="464"/>
                  </a:lnTo>
                  <a:lnTo>
                    <a:pt x="90" y="478"/>
                  </a:lnTo>
                  <a:lnTo>
                    <a:pt x="97" y="480"/>
                  </a:lnTo>
                  <a:lnTo>
                    <a:pt x="100" y="461"/>
                  </a:lnTo>
                  <a:lnTo>
                    <a:pt x="100" y="459"/>
                  </a:lnTo>
                  <a:lnTo>
                    <a:pt x="102" y="459"/>
                  </a:lnTo>
                  <a:lnTo>
                    <a:pt x="119" y="459"/>
                  </a:lnTo>
                  <a:lnTo>
                    <a:pt x="121" y="459"/>
                  </a:lnTo>
                  <a:lnTo>
                    <a:pt x="121" y="459"/>
                  </a:lnTo>
                  <a:lnTo>
                    <a:pt x="130" y="492"/>
                  </a:lnTo>
                  <a:lnTo>
                    <a:pt x="149" y="494"/>
                  </a:lnTo>
                  <a:lnTo>
                    <a:pt x="152" y="497"/>
                  </a:lnTo>
                  <a:lnTo>
                    <a:pt x="152" y="497"/>
                  </a:lnTo>
                  <a:lnTo>
                    <a:pt x="182" y="537"/>
                  </a:lnTo>
                  <a:lnTo>
                    <a:pt x="187" y="523"/>
                  </a:lnTo>
                  <a:lnTo>
                    <a:pt x="182" y="485"/>
                  </a:lnTo>
                  <a:lnTo>
                    <a:pt x="182" y="485"/>
                  </a:lnTo>
                  <a:lnTo>
                    <a:pt x="185" y="485"/>
                  </a:lnTo>
                  <a:lnTo>
                    <a:pt x="199" y="457"/>
                  </a:lnTo>
                  <a:lnTo>
                    <a:pt x="199" y="457"/>
                  </a:lnTo>
                  <a:lnTo>
                    <a:pt x="199" y="457"/>
                  </a:lnTo>
                  <a:lnTo>
                    <a:pt x="249" y="402"/>
                  </a:lnTo>
                  <a:lnTo>
                    <a:pt x="249" y="402"/>
                  </a:lnTo>
                  <a:lnTo>
                    <a:pt x="251" y="402"/>
                  </a:lnTo>
                  <a:lnTo>
                    <a:pt x="279" y="409"/>
                  </a:lnTo>
                  <a:lnTo>
                    <a:pt x="282" y="409"/>
                  </a:lnTo>
                  <a:lnTo>
                    <a:pt x="282" y="409"/>
                  </a:lnTo>
                  <a:lnTo>
                    <a:pt x="291" y="426"/>
                  </a:lnTo>
                  <a:lnTo>
                    <a:pt x="291" y="428"/>
                  </a:lnTo>
                  <a:lnTo>
                    <a:pt x="291" y="428"/>
                  </a:lnTo>
                  <a:lnTo>
                    <a:pt x="286" y="457"/>
                  </a:lnTo>
                  <a:lnTo>
                    <a:pt x="286" y="459"/>
                  </a:lnTo>
                  <a:lnTo>
                    <a:pt x="286" y="459"/>
                  </a:lnTo>
                  <a:lnTo>
                    <a:pt x="265" y="480"/>
                  </a:lnTo>
                  <a:lnTo>
                    <a:pt x="227" y="520"/>
                  </a:lnTo>
                  <a:lnTo>
                    <a:pt x="218" y="556"/>
                  </a:lnTo>
                  <a:lnTo>
                    <a:pt x="242" y="556"/>
                  </a:lnTo>
                  <a:lnTo>
                    <a:pt x="244" y="556"/>
                  </a:lnTo>
                  <a:lnTo>
                    <a:pt x="244" y="558"/>
                  </a:lnTo>
                  <a:lnTo>
                    <a:pt x="244" y="591"/>
                  </a:lnTo>
                  <a:lnTo>
                    <a:pt x="265" y="599"/>
                  </a:lnTo>
                  <a:lnTo>
                    <a:pt x="279" y="582"/>
                  </a:lnTo>
                  <a:lnTo>
                    <a:pt x="279" y="582"/>
                  </a:lnTo>
                  <a:lnTo>
                    <a:pt x="279" y="582"/>
                  </a:lnTo>
                  <a:lnTo>
                    <a:pt x="298" y="582"/>
                  </a:lnTo>
                  <a:lnTo>
                    <a:pt x="305" y="549"/>
                  </a:lnTo>
                  <a:lnTo>
                    <a:pt x="305" y="546"/>
                  </a:lnTo>
                  <a:lnTo>
                    <a:pt x="305" y="546"/>
                  </a:lnTo>
                  <a:lnTo>
                    <a:pt x="341" y="511"/>
                  </a:lnTo>
                  <a:lnTo>
                    <a:pt x="331" y="497"/>
                  </a:lnTo>
                  <a:lnTo>
                    <a:pt x="331" y="497"/>
                  </a:lnTo>
                  <a:lnTo>
                    <a:pt x="322" y="480"/>
                  </a:lnTo>
                  <a:lnTo>
                    <a:pt x="320" y="478"/>
                  </a:lnTo>
                  <a:lnTo>
                    <a:pt x="322" y="478"/>
                  </a:lnTo>
                  <a:lnTo>
                    <a:pt x="329" y="449"/>
                  </a:lnTo>
                  <a:lnTo>
                    <a:pt x="329" y="449"/>
                  </a:lnTo>
                  <a:lnTo>
                    <a:pt x="329" y="449"/>
                  </a:lnTo>
                  <a:lnTo>
                    <a:pt x="362" y="416"/>
                  </a:lnTo>
                  <a:lnTo>
                    <a:pt x="364" y="397"/>
                  </a:lnTo>
                  <a:lnTo>
                    <a:pt x="364" y="395"/>
                  </a:lnTo>
                  <a:lnTo>
                    <a:pt x="367" y="397"/>
                  </a:lnTo>
                  <a:lnTo>
                    <a:pt x="391" y="402"/>
                  </a:lnTo>
                  <a:lnTo>
                    <a:pt x="405" y="404"/>
                  </a:lnTo>
                  <a:lnTo>
                    <a:pt x="421" y="386"/>
                  </a:lnTo>
                  <a:lnTo>
                    <a:pt x="424" y="386"/>
                  </a:lnTo>
                  <a:lnTo>
                    <a:pt x="424" y="386"/>
                  </a:lnTo>
                  <a:lnTo>
                    <a:pt x="426" y="386"/>
                  </a:lnTo>
                  <a:lnTo>
                    <a:pt x="426" y="38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03" name="Freeform 87">
              <a:extLst>
                <a:ext uri="{FF2B5EF4-FFF2-40B4-BE49-F238E27FC236}">
                  <a16:creationId xmlns:a16="http://schemas.microsoft.com/office/drawing/2014/main" id="{1072248F-94AB-2744-9B6A-37A5BCE33789}"/>
                </a:ext>
              </a:extLst>
            </p:cNvPr>
            <p:cNvSpPr>
              <a:spLocks/>
            </p:cNvSpPr>
            <p:nvPr/>
          </p:nvSpPr>
          <p:spPr bwMode="auto">
            <a:xfrm>
              <a:off x="8377720" y="2921692"/>
              <a:ext cx="601891" cy="343452"/>
            </a:xfrm>
            <a:custGeom>
              <a:avLst/>
              <a:gdLst>
                <a:gd name="T0" fmla="*/ 402 w 1107"/>
                <a:gd name="T1" fmla="*/ 85 h 632"/>
                <a:gd name="T2" fmla="*/ 393 w 1107"/>
                <a:gd name="T3" fmla="*/ 107 h 632"/>
                <a:gd name="T4" fmla="*/ 400 w 1107"/>
                <a:gd name="T5" fmla="*/ 140 h 632"/>
                <a:gd name="T6" fmla="*/ 367 w 1107"/>
                <a:gd name="T7" fmla="*/ 156 h 632"/>
                <a:gd name="T8" fmla="*/ 291 w 1107"/>
                <a:gd name="T9" fmla="*/ 133 h 632"/>
                <a:gd name="T10" fmla="*/ 194 w 1107"/>
                <a:gd name="T11" fmla="*/ 36 h 632"/>
                <a:gd name="T12" fmla="*/ 211 w 1107"/>
                <a:gd name="T13" fmla="*/ 92 h 632"/>
                <a:gd name="T14" fmla="*/ 204 w 1107"/>
                <a:gd name="T15" fmla="*/ 130 h 632"/>
                <a:gd name="T16" fmla="*/ 190 w 1107"/>
                <a:gd name="T17" fmla="*/ 168 h 632"/>
                <a:gd name="T18" fmla="*/ 192 w 1107"/>
                <a:gd name="T19" fmla="*/ 187 h 632"/>
                <a:gd name="T20" fmla="*/ 154 w 1107"/>
                <a:gd name="T21" fmla="*/ 192 h 632"/>
                <a:gd name="T22" fmla="*/ 159 w 1107"/>
                <a:gd name="T23" fmla="*/ 265 h 632"/>
                <a:gd name="T24" fmla="*/ 175 w 1107"/>
                <a:gd name="T25" fmla="*/ 246 h 632"/>
                <a:gd name="T26" fmla="*/ 209 w 1107"/>
                <a:gd name="T27" fmla="*/ 237 h 632"/>
                <a:gd name="T28" fmla="*/ 227 w 1107"/>
                <a:gd name="T29" fmla="*/ 279 h 632"/>
                <a:gd name="T30" fmla="*/ 152 w 1107"/>
                <a:gd name="T31" fmla="*/ 372 h 632"/>
                <a:gd name="T32" fmla="*/ 126 w 1107"/>
                <a:gd name="T33" fmla="*/ 393 h 632"/>
                <a:gd name="T34" fmla="*/ 69 w 1107"/>
                <a:gd name="T35" fmla="*/ 400 h 632"/>
                <a:gd name="T36" fmla="*/ 5 w 1107"/>
                <a:gd name="T37" fmla="*/ 492 h 632"/>
                <a:gd name="T38" fmla="*/ 17 w 1107"/>
                <a:gd name="T39" fmla="*/ 554 h 632"/>
                <a:gd name="T40" fmla="*/ 48 w 1107"/>
                <a:gd name="T41" fmla="*/ 521 h 632"/>
                <a:gd name="T42" fmla="*/ 183 w 1107"/>
                <a:gd name="T43" fmla="*/ 497 h 632"/>
                <a:gd name="T44" fmla="*/ 244 w 1107"/>
                <a:gd name="T45" fmla="*/ 502 h 632"/>
                <a:gd name="T46" fmla="*/ 287 w 1107"/>
                <a:gd name="T47" fmla="*/ 551 h 632"/>
                <a:gd name="T48" fmla="*/ 426 w 1107"/>
                <a:gd name="T49" fmla="*/ 568 h 632"/>
                <a:gd name="T50" fmla="*/ 499 w 1107"/>
                <a:gd name="T51" fmla="*/ 627 h 632"/>
                <a:gd name="T52" fmla="*/ 622 w 1107"/>
                <a:gd name="T53" fmla="*/ 497 h 632"/>
                <a:gd name="T54" fmla="*/ 691 w 1107"/>
                <a:gd name="T55" fmla="*/ 412 h 632"/>
                <a:gd name="T56" fmla="*/ 750 w 1107"/>
                <a:gd name="T57" fmla="*/ 357 h 632"/>
                <a:gd name="T58" fmla="*/ 767 w 1107"/>
                <a:gd name="T59" fmla="*/ 379 h 632"/>
                <a:gd name="T60" fmla="*/ 837 w 1107"/>
                <a:gd name="T61" fmla="*/ 341 h 632"/>
                <a:gd name="T62" fmla="*/ 941 w 1107"/>
                <a:gd name="T63" fmla="*/ 305 h 632"/>
                <a:gd name="T64" fmla="*/ 1027 w 1107"/>
                <a:gd name="T65" fmla="*/ 301 h 632"/>
                <a:gd name="T66" fmla="*/ 1050 w 1107"/>
                <a:gd name="T67" fmla="*/ 275 h 632"/>
                <a:gd name="T68" fmla="*/ 1090 w 1107"/>
                <a:gd name="T69" fmla="*/ 189 h 632"/>
                <a:gd name="T70" fmla="*/ 1107 w 1107"/>
                <a:gd name="T71" fmla="*/ 159 h 632"/>
                <a:gd name="T72" fmla="*/ 1079 w 1107"/>
                <a:gd name="T73" fmla="*/ 173 h 632"/>
                <a:gd name="T74" fmla="*/ 1031 w 1107"/>
                <a:gd name="T75" fmla="*/ 196 h 632"/>
                <a:gd name="T76" fmla="*/ 998 w 1107"/>
                <a:gd name="T77" fmla="*/ 192 h 632"/>
                <a:gd name="T78" fmla="*/ 972 w 1107"/>
                <a:gd name="T79" fmla="*/ 220 h 632"/>
                <a:gd name="T80" fmla="*/ 901 w 1107"/>
                <a:gd name="T81" fmla="*/ 225 h 632"/>
                <a:gd name="T82" fmla="*/ 566 w 1107"/>
                <a:gd name="T83" fmla="*/ 14 h 632"/>
                <a:gd name="T84" fmla="*/ 433 w 1107"/>
                <a:gd name="T85" fmla="*/ 0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07" h="632">
                  <a:moveTo>
                    <a:pt x="433" y="0"/>
                  </a:moveTo>
                  <a:lnTo>
                    <a:pt x="386" y="59"/>
                  </a:lnTo>
                  <a:lnTo>
                    <a:pt x="402" y="85"/>
                  </a:lnTo>
                  <a:lnTo>
                    <a:pt x="405" y="85"/>
                  </a:lnTo>
                  <a:lnTo>
                    <a:pt x="402" y="88"/>
                  </a:lnTo>
                  <a:lnTo>
                    <a:pt x="393" y="107"/>
                  </a:lnTo>
                  <a:lnTo>
                    <a:pt x="400" y="137"/>
                  </a:lnTo>
                  <a:lnTo>
                    <a:pt x="400" y="137"/>
                  </a:lnTo>
                  <a:lnTo>
                    <a:pt x="400" y="140"/>
                  </a:lnTo>
                  <a:lnTo>
                    <a:pt x="369" y="156"/>
                  </a:lnTo>
                  <a:lnTo>
                    <a:pt x="369" y="156"/>
                  </a:lnTo>
                  <a:lnTo>
                    <a:pt x="367" y="156"/>
                  </a:lnTo>
                  <a:lnTo>
                    <a:pt x="329" y="133"/>
                  </a:lnTo>
                  <a:lnTo>
                    <a:pt x="294" y="133"/>
                  </a:lnTo>
                  <a:lnTo>
                    <a:pt x="291" y="133"/>
                  </a:lnTo>
                  <a:lnTo>
                    <a:pt x="291" y="133"/>
                  </a:lnTo>
                  <a:lnTo>
                    <a:pt x="287" y="104"/>
                  </a:lnTo>
                  <a:lnTo>
                    <a:pt x="194" y="36"/>
                  </a:lnTo>
                  <a:lnTo>
                    <a:pt x="185" y="50"/>
                  </a:lnTo>
                  <a:lnTo>
                    <a:pt x="211" y="92"/>
                  </a:lnTo>
                  <a:lnTo>
                    <a:pt x="211" y="92"/>
                  </a:lnTo>
                  <a:lnTo>
                    <a:pt x="211" y="92"/>
                  </a:lnTo>
                  <a:lnTo>
                    <a:pt x="204" y="128"/>
                  </a:lnTo>
                  <a:lnTo>
                    <a:pt x="204" y="130"/>
                  </a:lnTo>
                  <a:lnTo>
                    <a:pt x="201" y="130"/>
                  </a:lnTo>
                  <a:lnTo>
                    <a:pt x="180" y="151"/>
                  </a:lnTo>
                  <a:lnTo>
                    <a:pt x="190" y="168"/>
                  </a:lnTo>
                  <a:lnTo>
                    <a:pt x="192" y="168"/>
                  </a:lnTo>
                  <a:lnTo>
                    <a:pt x="192" y="170"/>
                  </a:lnTo>
                  <a:lnTo>
                    <a:pt x="192" y="187"/>
                  </a:lnTo>
                  <a:lnTo>
                    <a:pt x="192" y="189"/>
                  </a:lnTo>
                  <a:lnTo>
                    <a:pt x="190" y="189"/>
                  </a:lnTo>
                  <a:lnTo>
                    <a:pt x="154" y="192"/>
                  </a:lnTo>
                  <a:lnTo>
                    <a:pt x="126" y="227"/>
                  </a:lnTo>
                  <a:lnTo>
                    <a:pt x="126" y="251"/>
                  </a:lnTo>
                  <a:lnTo>
                    <a:pt x="159" y="265"/>
                  </a:lnTo>
                  <a:lnTo>
                    <a:pt x="173" y="248"/>
                  </a:lnTo>
                  <a:lnTo>
                    <a:pt x="173" y="246"/>
                  </a:lnTo>
                  <a:lnTo>
                    <a:pt x="175" y="246"/>
                  </a:lnTo>
                  <a:lnTo>
                    <a:pt x="206" y="237"/>
                  </a:lnTo>
                  <a:lnTo>
                    <a:pt x="209" y="234"/>
                  </a:lnTo>
                  <a:lnTo>
                    <a:pt x="209" y="237"/>
                  </a:lnTo>
                  <a:lnTo>
                    <a:pt x="230" y="277"/>
                  </a:lnTo>
                  <a:lnTo>
                    <a:pt x="230" y="279"/>
                  </a:lnTo>
                  <a:lnTo>
                    <a:pt x="227" y="279"/>
                  </a:lnTo>
                  <a:lnTo>
                    <a:pt x="154" y="338"/>
                  </a:lnTo>
                  <a:lnTo>
                    <a:pt x="152" y="372"/>
                  </a:lnTo>
                  <a:lnTo>
                    <a:pt x="152" y="372"/>
                  </a:lnTo>
                  <a:lnTo>
                    <a:pt x="152" y="374"/>
                  </a:lnTo>
                  <a:lnTo>
                    <a:pt x="126" y="393"/>
                  </a:lnTo>
                  <a:lnTo>
                    <a:pt x="126" y="393"/>
                  </a:lnTo>
                  <a:lnTo>
                    <a:pt x="123" y="393"/>
                  </a:lnTo>
                  <a:lnTo>
                    <a:pt x="90" y="381"/>
                  </a:lnTo>
                  <a:lnTo>
                    <a:pt x="69" y="400"/>
                  </a:lnTo>
                  <a:lnTo>
                    <a:pt x="0" y="476"/>
                  </a:lnTo>
                  <a:lnTo>
                    <a:pt x="5" y="492"/>
                  </a:lnTo>
                  <a:lnTo>
                    <a:pt x="5" y="492"/>
                  </a:lnTo>
                  <a:lnTo>
                    <a:pt x="5" y="492"/>
                  </a:lnTo>
                  <a:lnTo>
                    <a:pt x="5" y="544"/>
                  </a:lnTo>
                  <a:lnTo>
                    <a:pt x="17" y="554"/>
                  </a:lnTo>
                  <a:lnTo>
                    <a:pt x="45" y="521"/>
                  </a:lnTo>
                  <a:lnTo>
                    <a:pt x="48" y="518"/>
                  </a:lnTo>
                  <a:lnTo>
                    <a:pt x="48" y="521"/>
                  </a:lnTo>
                  <a:lnTo>
                    <a:pt x="135" y="554"/>
                  </a:lnTo>
                  <a:lnTo>
                    <a:pt x="166" y="540"/>
                  </a:lnTo>
                  <a:lnTo>
                    <a:pt x="183" y="497"/>
                  </a:lnTo>
                  <a:lnTo>
                    <a:pt x="185" y="497"/>
                  </a:lnTo>
                  <a:lnTo>
                    <a:pt x="185" y="497"/>
                  </a:lnTo>
                  <a:lnTo>
                    <a:pt x="244" y="502"/>
                  </a:lnTo>
                  <a:lnTo>
                    <a:pt x="244" y="502"/>
                  </a:lnTo>
                  <a:lnTo>
                    <a:pt x="244" y="502"/>
                  </a:lnTo>
                  <a:lnTo>
                    <a:pt x="287" y="551"/>
                  </a:lnTo>
                  <a:lnTo>
                    <a:pt x="334" y="575"/>
                  </a:lnTo>
                  <a:lnTo>
                    <a:pt x="400" y="582"/>
                  </a:lnTo>
                  <a:lnTo>
                    <a:pt x="426" y="568"/>
                  </a:lnTo>
                  <a:lnTo>
                    <a:pt x="428" y="568"/>
                  </a:lnTo>
                  <a:lnTo>
                    <a:pt x="428" y="568"/>
                  </a:lnTo>
                  <a:lnTo>
                    <a:pt x="499" y="627"/>
                  </a:lnTo>
                  <a:lnTo>
                    <a:pt x="544" y="632"/>
                  </a:lnTo>
                  <a:lnTo>
                    <a:pt x="622" y="497"/>
                  </a:lnTo>
                  <a:lnTo>
                    <a:pt x="622" y="497"/>
                  </a:lnTo>
                  <a:lnTo>
                    <a:pt x="622" y="497"/>
                  </a:lnTo>
                  <a:lnTo>
                    <a:pt x="681" y="445"/>
                  </a:lnTo>
                  <a:lnTo>
                    <a:pt x="691" y="412"/>
                  </a:lnTo>
                  <a:lnTo>
                    <a:pt x="691" y="412"/>
                  </a:lnTo>
                  <a:lnTo>
                    <a:pt x="691" y="409"/>
                  </a:lnTo>
                  <a:lnTo>
                    <a:pt x="750" y="357"/>
                  </a:lnTo>
                  <a:lnTo>
                    <a:pt x="752" y="357"/>
                  </a:lnTo>
                  <a:lnTo>
                    <a:pt x="752" y="360"/>
                  </a:lnTo>
                  <a:lnTo>
                    <a:pt x="767" y="379"/>
                  </a:lnTo>
                  <a:lnTo>
                    <a:pt x="797" y="376"/>
                  </a:lnTo>
                  <a:lnTo>
                    <a:pt x="837" y="341"/>
                  </a:lnTo>
                  <a:lnTo>
                    <a:pt x="837" y="341"/>
                  </a:lnTo>
                  <a:lnTo>
                    <a:pt x="837" y="341"/>
                  </a:lnTo>
                  <a:lnTo>
                    <a:pt x="897" y="341"/>
                  </a:lnTo>
                  <a:lnTo>
                    <a:pt x="941" y="305"/>
                  </a:lnTo>
                  <a:lnTo>
                    <a:pt x="941" y="303"/>
                  </a:lnTo>
                  <a:lnTo>
                    <a:pt x="941" y="303"/>
                  </a:lnTo>
                  <a:lnTo>
                    <a:pt x="1027" y="301"/>
                  </a:lnTo>
                  <a:lnTo>
                    <a:pt x="1048" y="275"/>
                  </a:lnTo>
                  <a:lnTo>
                    <a:pt x="1050" y="275"/>
                  </a:lnTo>
                  <a:lnTo>
                    <a:pt x="1050" y="275"/>
                  </a:lnTo>
                  <a:lnTo>
                    <a:pt x="1083" y="263"/>
                  </a:lnTo>
                  <a:lnTo>
                    <a:pt x="1105" y="232"/>
                  </a:lnTo>
                  <a:lnTo>
                    <a:pt x="1090" y="189"/>
                  </a:lnTo>
                  <a:lnTo>
                    <a:pt x="1090" y="187"/>
                  </a:lnTo>
                  <a:lnTo>
                    <a:pt x="1090" y="187"/>
                  </a:lnTo>
                  <a:lnTo>
                    <a:pt x="1107" y="159"/>
                  </a:lnTo>
                  <a:lnTo>
                    <a:pt x="1090" y="156"/>
                  </a:lnTo>
                  <a:lnTo>
                    <a:pt x="1079" y="173"/>
                  </a:lnTo>
                  <a:lnTo>
                    <a:pt x="1079" y="173"/>
                  </a:lnTo>
                  <a:lnTo>
                    <a:pt x="1076" y="173"/>
                  </a:lnTo>
                  <a:lnTo>
                    <a:pt x="1057" y="173"/>
                  </a:lnTo>
                  <a:lnTo>
                    <a:pt x="1031" y="196"/>
                  </a:lnTo>
                  <a:lnTo>
                    <a:pt x="1031" y="199"/>
                  </a:lnTo>
                  <a:lnTo>
                    <a:pt x="1029" y="199"/>
                  </a:lnTo>
                  <a:lnTo>
                    <a:pt x="998" y="192"/>
                  </a:lnTo>
                  <a:lnTo>
                    <a:pt x="975" y="218"/>
                  </a:lnTo>
                  <a:lnTo>
                    <a:pt x="975" y="218"/>
                  </a:lnTo>
                  <a:lnTo>
                    <a:pt x="972" y="220"/>
                  </a:lnTo>
                  <a:lnTo>
                    <a:pt x="901" y="225"/>
                  </a:lnTo>
                  <a:lnTo>
                    <a:pt x="901" y="225"/>
                  </a:lnTo>
                  <a:lnTo>
                    <a:pt x="901" y="225"/>
                  </a:lnTo>
                  <a:lnTo>
                    <a:pt x="594" y="5"/>
                  </a:lnTo>
                  <a:lnTo>
                    <a:pt x="566" y="14"/>
                  </a:lnTo>
                  <a:lnTo>
                    <a:pt x="566" y="14"/>
                  </a:lnTo>
                  <a:lnTo>
                    <a:pt x="566" y="14"/>
                  </a:lnTo>
                  <a:lnTo>
                    <a:pt x="433" y="0"/>
                  </a:lnTo>
                  <a:lnTo>
                    <a:pt x="43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04" name="Freeform 88">
              <a:extLst>
                <a:ext uri="{FF2B5EF4-FFF2-40B4-BE49-F238E27FC236}">
                  <a16:creationId xmlns:a16="http://schemas.microsoft.com/office/drawing/2014/main" id="{63404735-2E43-D84B-878A-F6D78FD01435}"/>
                </a:ext>
              </a:extLst>
            </p:cNvPr>
            <p:cNvSpPr>
              <a:spLocks/>
            </p:cNvSpPr>
            <p:nvPr/>
          </p:nvSpPr>
          <p:spPr bwMode="auto">
            <a:xfrm>
              <a:off x="8358691" y="2728772"/>
              <a:ext cx="13050" cy="16846"/>
            </a:xfrm>
            <a:custGeom>
              <a:avLst/>
              <a:gdLst>
                <a:gd name="T0" fmla="*/ 0 w 24"/>
                <a:gd name="T1" fmla="*/ 19 h 31"/>
                <a:gd name="T2" fmla="*/ 9 w 24"/>
                <a:gd name="T3" fmla="*/ 31 h 31"/>
                <a:gd name="T4" fmla="*/ 24 w 24"/>
                <a:gd name="T5" fmla="*/ 21 h 31"/>
                <a:gd name="T6" fmla="*/ 19 w 24"/>
                <a:gd name="T7" fmla="*/ 7 h 31"/>
                <a:gd name="T8" fmla="*/ 9 w 24"/>
                <a:gd name="T9" fmla="*/ 0 h 31"/>
                <a:gd name="T10" fmla="*/ 2 w 24"/>
                <a:gd name="T11" fmla="*/ 10 h 31"/>
                <a:gd name="T12" fmla="*/ 0 w 24"/>
                <a:gd name="T13" fmla="*/ 19 h 31"/>
                <a:gd name="T14" fmla="*/ 0 w 24"/>
                <a:gd name="T15" fmla="*/ 1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31">
                  <a:moveTo>
                    <a:pt x="0" y="19"/>
                  </a:moveTo>
                  <a:lnTo>
                    <a:pt x="9" y="31"/>
                  </a:lnTo>
                  <a:lnTo>
                    <a:pt x="24" y="21"/>
                  </a:lnTo>
                  <a:lnTo>
                    <a:pt x="19" y="7"/>
                  </a:lnTo>
                  <a:lnTo>
                    <a:pt x="9" y="0"/>
                  </a:lnTo>
                  <a:lnTo>
                    <a:pt x="2" y="10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05" name="Freeform 89">
              <a:extLst>
                <a:ext uri="{FF2B5EF4-FFF2-40B4-BE49-F238E27FC236}">
                  <a16:creationId xmlns:a16="http://schemas.microsoft.com/office/drawing/2014/main" id="{B68D4798-CA44-7B43-9AB2-F28A21AA6E97}"/>
                </a:ext>
              </a:extLst>
            </p:cNvPr>
            <p:cNvSpPr>
              <a:spLocks/>
            </p:cNvSpPr>
            <p:nvPr/>
          </p:nvSpPr>
          <p:spPr bwMode="auto">
            <a:xfrm>
              <a:off x="8856188" y="2735293"/>
              <a:ext cx="10331" cy="23368"/>
            </a:xfrm>
            <a:custGeom>
              <a:avLst/>
              <a:gdLst>
                <a:gd name="T0" fmla="*/ 5 w 19"/>
                <a:gd name="T1" fmla="*/ 43 h 43"/>
                <a:gd name="T2" fmla="*/ 19 w 19"/>
                <a:gd name="T3" fmla="*/ 31 h 43"/>
                <a:gd name="T4" fmla="*/ 19 w 19"/>
                <a:gd name="T5" fmla="*/ 5 h 43"/>
                <a:gd name="T6" fmla="*/ 0 w 19"/>
                <a:gd name="T7" fmla="*/ 0 h 43"/>
                <a:gd name="T8" fmla="*/ 5 w 19"/>
                <a:gd name="T9" fmla="*/ 43 h 43"/>
                <a:gd name="T10" fmla="*/ 5 w 19"/>
                <a:gd name="T11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43">
                  <a:moveTo>
                    <a:pt x="5" y="43"/>
                  </a:moveTo>
                  <a:lnTo>
                    <a:pt x="19" y="31"/>
                  </a:lnTo>
                  <a:lnTo>
                    <a:pt x="19" y="5"/>
                  </a:lnTo>
                  <a:lnTo>
                    <a:pt x="0" y="0"/>
                  </a:lnTo>
                  <a:lnTo>
                    <a:pt x="5" y="43"/>
                  </a:lnTo>
                  <a:lnTo>
                    <a:pt x="5" y="4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06" name="Freeform 90">
              <a:extLst>
                <a:ext uri="{FF2B5EF4-FFF2-40B4-BE49-F238E27FC236}">
                  <a16:creationId xmlns:a16="http://schemas.microsoft.com/office/drawing/2014/main" id="{196885F3-9AE0-534D-80C0-A79CF3D6154E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3883" y="2734206"/>
              <a:ext cx="442583" cy="307043"/>
            </a:xfrm>
            <a:custGeom>
              <a:avLst/>
              <a:gdLst>
                <a:gd name="T0" fmla="*/ 790 w 814"/>
                <a:gd name="T1" fmla="*/ 371 h 565"/>
                <a:gd name="T2" fmla="*/ 681 w 814"/>
                <a:gd name="T3" fmla="*/ 305 h 565"/>
                <a:gd name="T4" fmla="*/ 674 w 814"/>
                <a:gd name="T5" fmla="*/ 373 h 565"/>
                <a:gd name="T6" fmla="*/ 622 w 814"/>
                <a:gd name="T7" fmla="*/ 390 h 565"/>
                <a:gd name="T8" fmla="*/ 587 w 814"/>
                <a:gd name="T9" fmla="*/ 390 h 565"/>
                <a:gd name="T10" fmla="*/ 615 w 814"/>
                <a:gd name="T11" fmla="*/ 338 h 565"/>
                <a:gd name="T12" fmla="*/ 483 w 814"/>
                <a:gd name="T13" fmla="*/ 305 h 565"/>
                <a:gd name="T14" fmla="*/ 393 w 814"/>
                <a:gd name="T15" fmla="*/ 279 h 565"/>
                <a:gd name="T16" fmla="*/ 454 w 814"/>
                <a:gd name="T17" fmla="*/ 234 h 565"/>
                <a:gd name="T18" fmla="*/ 376 w 814"/>
                <a:gd name="T19" fmla="*/ 250 h 565"/>
                <a:gd name="T20" fmla="*/ 227 w 814"/>
                <a:gd name="T21" fmla="*/ 196 h 565"/>
                <a:gd name="T22" fmla="*/ 190 w 814"/>
                <a:gd name="T23" fmla="*/ 194 h 565"/>
                <a:gd name="T24" fmla="*/ 81 w 814"/>
                <a:gd name="T25" fmla="*/ 201 h 565"/>
                <a:gd name="T26" fmla="*/ 81 w 814"/>
                <a:gd name="T27" fmla="*/ 137 h 565"/>
                <a:gd name="T28" fmla="*/ 168 w 814"/>
                <a:gd name="T29" fmla="*/ 149 h 565"/>
                <a:gd name="T30" fmla="*/ 185 w 814"/>
                <a:gd name="T31" fmla="*/ 59 h 565"/>
                <a:gd name="T32" fmla="*/ 116 w 814"/>
                <a:gd name="T33" fmla="*/ 59 h 565"/>
                <a:gd name="T34" fmla="*/ 36 w 814"/>
                <a:gd name="T35" fmla="*/ 144 h 565"/>
                <a:gd name="T36" fmla="*/ 15 w 814"/>
                <a:gd name="T37" fmla="*/ 248 h 565"/>
                <a:gd name="T38" fmla="*/ 88 w 814"/>
                <a:gd name="T39" fmla="*/ 312 h 565"/>
                <a:gd name="T40" fmla="*/ 90 w 814"/>
                <a:gd name="T41" fmla="*/ 312 h 565"/>
                <a:gd name="T42" fmla="*/ 242 w 814"/>
                <a:gd name="T43" fmla="*/ 354 h 565"/>
                <a:gd name="T44" fmla="*/ 272 w 814"/>
                <a:gd name="T45" fmla="*/ 345 h 565"/>
                <a:gd name="T46" fmla="*/ 580 w 814"/>
                <a:gd name="T47" fmla="*/ 565 h 565"/>
                <a:gd name="T48" fmla="*/ 672 w 814"/>
                <a:gd name="T49" fmla="*/ 532 h 565"/>
                <a:gd name="T50" fmla="*/ 674 w 814"/>
                <a:gd name="T51" fmla="*/ 532 h 565"/>
                <a:gd name="T52" fmla="*/ 731 w 814"/>
                <a:gd name="T53" fmla="*/ 513 h 565"/>
                <a:gd name="T54" fmla="*/ 733 w 814"/>
                <a:gd name="T55" fmla="*/ 513 h 565"/>
                <a:gd name="T56" fmla="*/ 764 w 814"/>
                <a:gd name="T57" fmla="*/ 496 h 565"/>
                <a:gd name="T58" fmla="*/ 764 w 814"/>
                <a:gd name="T59" fmla="*/ 496 h 565"/>
                <a:gd name="T60" fmla="*/ 800 w 814"/>
                <a:gd name="T61" fmla="*/ 473 h 565"/>
                <a:gd name="T62" fmla="*/ 783 w 814"/>
                <a:gd name="T63" fmla="*/ 442 h 565"/>
                <a:gd name="T64" fmla="*/ 814 w 814"/>
                <a:gd name="T65" fmla="*/ 416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14" h="565">
                  <a:moveTo>
                    <a:pt x="814" y="416"/>
                  </a:moveTo>
                  <a:lnTo>
                    <a:pt x="790" y="371"/>
                  </a:lnTo>
                  <a:lnTo>
                    <a:pt x="729" y="305"/>
                  </a:lnTo>
                  <a:lnTo>
                    <a:pt x="681" y="305"/>
                  </a:lnTo>
                  <a:lnTo>
                    <a:pt x="677" y="333"/>
                  </a:lnTo>
                  <a:lnTo>
                    <a:pt x="674" y="373"/>
                  </a:lnTo>
                  <a:lnTo>
                    <a:pt x="641" y="392"/>
                  </a:lnTo>
                  <a:lnTo>
                    <a:pt x="622" y="390"/>
                  </a:lnTo>
                  <a:lnTo>
                    <a:pt x="610" y="407"/>
                  </a:lnTo>
                  <a:lnTo>
                    <a:pt x="587" y="390"/>
                  </a:lnTo>
                  <a:lnTo>
                    <a:pt x="615" y="364"/>
                  </a:lnTo>
                  <a:lnTo>
                    <a:pt x="615" y="338"/>
                  </a:lnTo>
                  <a:lnTo>
                    <a:pt x="525" y="336"/>
                  </a:lnTo>
                  <a:lnTo>
                    <a:pt x="483" y="305"/>
                  </a:lnTo>
                  <a:lnTo>
                    <a:pt x="416" y="310"/>
                  </a:lnTo>
                  <a:lnTo>
                    <a:pt x="393" y="279"/>
                  </a:lnTo>
                  <a:lnTo>
                    <a:pt x="433" y="274"/>
                  </a:lnTo>
                  <a:lnTo>
                    <a:pt x="454" y="234"/>
                  </a:lnTo>
                  <a:lnTo>
                    <a:pt x="400" y="222"/>
                  </a:lnTo>
                  <a:lnTo>
                    <a:pt x="376" y="250"/>
                  </a:lnTo>
                  <a:lnTo>
                    <a:pt x="364" y="229"/>
                  </a:lnTo>
                  <a:lnTo>
                    <a:pt x="227" y="196"/>
                  </a:lnTo>
                  <a:lnTo>
                    <a:pt x="211" y="213"/>
                  </a:lnTo>
                  <a:lnTo>
                    <a:pt x="190" y="194"/>
                  </a:lnTo>
                  <a:lnTo>
                    <a:pt x="119" y="236"/>
                  </a:lnTo>
                  <a:lnTo>
                    <a:pt x="81" y="201"/>
                  </a:lnTo>
                  <a:lnTo>
                    <a:pt x="93" y="168"/>
                  </a:lnTo>
                  <a:lnTo>
                    <a:pt x="81" y="137"/>
                  </a:lnTo>
                  <a:lnTo>
                    <a:pt x="126" y="120"/>
                  </a:lnTo>
                  <a:lnTo>
                    <a:pt x="168" y="149"/>
                  </a:lnTo>
                  <a:lnTo>
                    <a:pt x="187" y="118"/>
                  </a:lnTo>
                  <a:lnTo>
                    <a:pt x="185" y="59"/>
                  </a:lnTo>
                  <a:lnTo>
                    <a:pt x="130" y="0"/>
                  </a:lnTo>
                  <a:lnTo>
                    <a:pt x="116" y="59"/>
                  </a:lnTo>
                  <a:lnTo>
                    <a:pt x="41" y="106"/>
                  </a:lnTo>
                  <a:lnTo>
                    <a:pt x="36" y="144"/>
                  </a:lnTo>
                  <a:lnTo>
                    <a:pt x="0" y="175"/>
                  </a:lnTo>
                  <a:lnTo>
                    <a:pt x="15" y="248"/>
                  </a:lnTo>
                  <a:lnTo>
                    <a:pt x="52" y="307"/>
                  </a:lnTo>
                  <a:lnTo>
                    <a:pt x="88" y="312"/>
                  </a:lnTo>
                  <a:lnTo>
                    <a:pt x="88" y="312"/>
                  </a:lnTo>
                  <a:lnTo>
                    <a:pt x="90" y="312"/>
                  </a:lnTo>
                  <a:lnTo>
                    <a:pt x="109" y="340"/>
                  </a:lnTo>
                  <a:lnTo>
                    <a:pt x="242" y="354"/>
                  </a:lnTo>
                  <a:lnTo>
                    <a:pt x="270" y="345"/>
                  </a:lnTo>
                  <a:lnTo>
                    <a:pt x="272" y="345"/>
                  </a:lnTo>
                  <a:lnTo>
                    <a:pt x="272" y="345"/>
                  </a:lnTo>
                  <a:lnTo>
                    <a:pt x="580" y="565"/>
                  </a:lnTo>
                  <a:lnTo>
                    <a:pt x="648" y="560"/>
                  </a:lnTo>
                  <a:lnTo>
                    <a:pt x="672" y="532"/>
                  </a:lnTo>
                  <a:lnTo>
                    <a:pt x="672" y="530"/>
                  </a:lnTo>
                  <a:lnTo>
                    <a:pt x="674" y="532"/>
                  </a:lnTo>
                  <a:lnTo>
                    <a:pt x="705" y="539"/>
                  </a:lnTo>
                  <a:lnTo>
                    <a:pt x="731" y="513"/>
                  </a:lnTo>
                  <a:lnTo>
                    <a:pt x="731" y="513"/>
                  </a:lnTo>
                  <a:lnTo>
                    <a:pt x="733" y="513"/>
                  </a:lnTo>
                  <a:lnTo>
                    <a:pt x="752" y="513"/>
                  </a:lnTo>
                  <a:lnTo>
                    <a:pt x="764" y="496"/>
                  </a:lnTo>
                  <a:lnTo>
                    <a:pt x="764" y="496"/>
                  </a:lnTo>
                  <a:lnTo>
                    <a:pt x="764" y="496"/>
                  </a:lnTo>
                  <a:lnTo>
                    <a:pt x="785" y="499"/>
                  </a:lnTo>
                  <a:lnTo>
                    <a:pt x="800" y="473"/>
                  </a:lnTo>
                  <a:lnTo>
                    <a:pt x="783" y="442"/>
                  </a:lnTo>
                  <a:lnTo>
                    <a:pt x="783" y="442"/>
                  </a:lnTo>
                  <a:lnTo>
                    <a:pt x="785" y="440"/>
                  </a:lnTo>
                  <a:lnTo>
                    <a:pt x="814" y="416"/>
                  </a:lnTo>
                  <a:lnTo>
                    <a:pt x="814" y="41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07" name="Freeform 91">
              <a:extLst>
                <a:ext uri="{FF2B5EF4-FFF2-40B4-BE49-F238E27FC236}">
                  <a16:creationId xmlns:a16="http://schemas.microsoft.com/office/drawing/2014/main" id="{CEF280B5-A736-0E4F-BD0A-644BB45C3A0E}"/>
                </a:ext>
              </a:extLst>
            </p:cNvPr>
            <p:cNvSpPr>
              <a:spLocks/>
            </p:cNvSpPr>
            <p:nvPr/>
          </p:nvSpPr>
          <p:spPr bwMode="auto">
            <a:xfrm>
              <a:off x="8910016" y="2849958"/>
              <a:ext cx="28273" cy="42388"/>
            </a:xfrm>
            <a:custGeom>
              <a:avLst/>
              <a:gdLst>
                <a:gd name="T0" fmla="*/ 50 w 52"/>
                <a:gd name="T1" fmla="*/ 73 h 78"/>
                <a:gd name="T2" fmla="*/ 24 w 52"/>
                <a:gd name="T3" fmla="*/ 78 h 78"/>
                <a:gd name="T4" fmla="*/ 0 w 52"/>
                <a:gd name="T5" fmla="*/ 40 h 78"/>
                <a:gd name="T6" fmla="*/ 7 w 52"/>
                <a:gd name="T7" fmla="*/ 7 h 78"/>
                <a:gd name="T8" fmla="*/ 43 w 52"/>
                <a:gd name="T9" fmla="*/ 0 h 78"/>
                <a:gd name="T10" fmla="*/ 52 w 52"/>
                <a:gd name="T11" fmla="*/ 37 h 78"/>
                <a:gd name="T12" fmla="*/ 50 w 52"/>
                <a:gd name="T13" fmla="*/ 73 h 78"/>
                <a:gd name="T14" fmla="*/ 50 w 52"/>
                <a:gd name="T15" fmla="*/ 7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78">
                  <a:moveTo>
                    <a:pt x="50" y="73"/>
                  </a:moveTo>
                  <a:lnTo>
                    <a:pt x="24" y="78"/>
                  </a:lnTo>
                  <a:lnTo>
                    <a:pt x="0" y="40"/>
                  </a:lnTo>
                  <a:lnTo>
                    <a:pt x="7" y="7"/>
                  </a:lnTo>
                  <a:lnTo>
                    <a:pt x="43" y="0"/>
                  </a:lnTo>
                  <a:lnTo>
                    <a:pt x="52" y="37"/>
                  </a:lnTo>
                  <a:lnTo>
                    <a:pt x="50" y="73"/>
                  </a:lnTo>
                  <a:lnTo>
                    <a:pt x="50" y="7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08" name="Freeform 92">
              <a:extLst>
                <a:ext uri="{FF2B5EF4-FFF2-40B4-BE49-F238E27FC236}">
                  <a16:creationId xmlns:a16="http://schemas.microsoft.com/office/drawing/2014/main" id="{C9E1FD8A-A56D-AC43-93B1-C63852ACEEB0}"/>
                </a:ext>
              </a:extLst>
            </p:cNvPr>
            <p:cNvSpPr>
              <a:spLocks/>
            </p:cNvSpPr>
            <p:nvPr/>
          </p:nvSpPr>
          <p:spPr bwMode="auto">
            <a:xfrm>
              <a:off x="8707210" y="2772791"/>
              <a:ext cx="42410" cy="40758"/>
            </a:xfrm>
            <a:custGeom>
              <a:avLst/>
              <a:gdLst>
                <a:gd name="T0" fmla="*/ 0 w 78"/>
                <a:gd name="T1" fmla="*/ 47 h 75"/>
                <a:gd name="T2" fmla="*/ 21 w 78"/>
                <a:gd name="T3" fmla="*/ 73 h 75"/>
                <a:gd name="T4" fmla="*/ 71 w 78"/>
                <a:gd name="T5" fmla="*/ 75 h 75"/>
                <a:gd name="T6" fmla="*/ 78 w 78"/>
                <a:gd name="T7" fmla="*/ 56 h 75"/>
                <a:gd name="T8" fmla="*/ 73 w 78"/>
                <a:gd name="T9" fmla="*/ 28 h 75"/>
                <a:gd name="T10" fmla="*/ 47 w 78"/>
                <a:gd name="T11" fmla="*/ 0 h 75"/>
                <a:gd name="T12" fmla="*/ 9 w 78"/>
                <a:gd name="T13" fmla="*/ 14 h 75"/>
                <a:gd name="T14" fmla="*/ 0 w 78"/>
                <a:gd name="T15" fmla="*/ 47 h 75"/>
                <a:gd name="T16" fmla="*/ 0 w 78"/>
                <a:gd name="T17" fmla="*/ 47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" h="75">
                  <a:moveTo>
                    <a:pt x="0" y="47"/>
                  </a:moveTo>
                  <a:lnTo>
                    <a:pt x="21" y="73"/>
                  </a:lnTo>
                  <a:lnTo>
                    <a:pt x="71" y="75"/>
                  </a:lnTo>
                  <a:lnTo>
                    <a:pt x="78" y="56"/>
                  </a:lnTo>
                  <a:lnTo>
                    <a:pt x="73" y="28"/>
                  </a:lnTo>
                  <a:lnTo>
                    <a:pt x="47" y="0"/>
                  </a:lnTo>
                  <a:lnTo>
                    <a:pt x="9" y="14"/>
                  </a:lnTo>
                  <a:lnTo>
                    <a:pt x="0" y="47"/>
                  </a:lnTo>
                  <a:lnTo>
                    <a:pt x="0" y="47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09" name="Freeform 93">
              <a:extLst>
                <a:ext uri="{FF2B5EF4-FFF2-40B4-BE49-F238E27FC236}">
                  <a16:creationId xmlns:a16="http://schemas.microsoft.com/office/drawing/2014/main" id="{E6F5C6D3-049C-384C-8EB4-DED39C22A2B7}"/>
                </a:ext>
              </a:extLst>
            </p:cNvPr>
            <p:cNvSpPr>
              <a:spLocks/>
            </p:cNvSpPr>
            <p:nvPr/>
          </p:nvSpPr>
          <p:spPr bwMode="auto">
            <a:xfrm>
              <a:off x="8859994" y="2575522"/>
              <a:ext cx="389298" cy="241829"/>
            </a:xfrm>
            <a:custGeom>
              <a:avLst/>
              <a:gdLst>
                <a:gd name="T0" fmla="*/ 90 w 716"/>
                <a:gd name="T1" fmla="*/ 445 h 445"/>
                <a:gd name="T2" fmla="*/ 102 w 716"/>
                <a:gd name="T3" fmla="*/ 337 h 445"/>
                <a:gd name="T4" fmla="*/ 111 w 716"/>
                <a:gd name="T5" fmla="*/ 294 h 445"/>
                <a:gd name="T6" fmla="*/ 147 w 716"/>
                <a:gd name="T7" fmla="*/ 256 h 445"/>
                <a:gd name="T8" fmla="*/ 189 w 716"/>
                <a:gd name="T9" fmla="*/ 242 h 445"/>
                <a:gd name="T10" fmla="*/ 208 w 716"/>
                <a:gd name="T11" fmla="*/ 216 h 445"/>
                <a:gd name="T12" fmla="*/ 196 w 716"/>
                <a:gd name="T13" fmla="*/ 185 h 445"/>
                <a:gd name="T14" fmla="*/ 229 w 716"/>
                <a:gd name="T15" fmla="*/ 206 h 445"/>
                <a:gd name="T16" fmla="*/ 258 w 716"/>
                <a:gd name="T17" fmla="*/ 204 h 445"/>
                <a:gd name="T18" fmla="*/ 265 w 716"/>
                <a:gd name="T19" fmla="*/ 183 h 445"/>
                <a:gd name="T20" fmla="*/ 284 w 716"/>
                <a:gd name="T21" fmla="*/ 183 h 445"/>
                <a:gd name="T22" fmla="*/ 286 w 716"/>
                <a:gd name="T23" fmla="*/ 161 h 445"/>
                <a:gd name="T24" fmla="*/ 307 w 716"/>
                <a:gd name="T25" fmla="*/ 171 h 445"/>
                <a:gd name="T26" fmla="*/ 312 w 716"/>
                <a:gd name="T27" fmla="*/ 150 h 445"/>
                <a:gd name="T28" fmla="*/ 331 w 716"/>
                <a:gd name="T29" fmla="*/ 166 h 445"/>
                <a:gd name="T30" fmla="*/ 343 w 716"/>
                <a:gd name="T31" fmla="*/ 150 h 445"/>
                <a:gd name="T32" fmla="*/ 348 w 716"/>
                <a:gd name="T33" fmla="*/ 124 h 445"/>
                <a:gd name="T34" fmla="*/ 371 w 716"/>
                <a:gd name="T35" fmla="*/ 140 h 445"/>
                <a:gd name="T36" fmla="*/ 388 w 716"/>
                <a:gd name="T37" fmla="*/ 126 h 445"/>
                <a:gd name="T38" fmla="*/ 421 w 716"/>
                <a:gd name="T39" fmla="*/ 133 h 445"/>
                <a:gd name="T40" fmla="*/ 449 w 716"/>
                <a:gd name="T41" fmla="*/ 102 h 445"/>
                <a:gd name="T42" fmla="*/ 660 w 716"/>
                <a:gd name="T43" fmla="*/ 98 h 445"/>
                <a:gd name="T44" fmla="*/ 709 w 716"/>
                <a:gd name="T45" fmla="*/ 71 h 445"/>
                <a:gd name="T46" fmla="*/ 716 w 716"/>
                <a:gd name="T47" fmla="*/ 34 h 445"/>
                <a:gd name="T48" fmla="*/ 693 w 716"/>
                <a:gd name="T49" fmla="*/ 8 h 445"/>
                <a:gd name="T50" fmla="*/ 643 w 716"/>
                <a:gd name="T51" fmla="*/ 19 h 445"/>
                <a:gd name="T52" fmla="*/ 634 w 716"/>
                <a:gd name="T53" fmla="*/ 38 h 445"/>
                <a:gd name="T54" fmla="*/ 549 w 716"/>
                <a:gd name="T55" fmla="*/ 31 h 445"/>
                <a:gd name="T56" fmla="*/ 511 w 716"/>
                <a:gd name="T57" fmla="*/ 0 h 445"/>
                <a:gd name="T58" fmla="*/ 478 w 716"/>
                <a:gd name="T59" fmla="*/ 19 h 445"/>
                <a:gd name="T60" fmla="*/ 445 w 716"/>
                <a:gd name="T61" fmla="*/ 3 h 445"/>
                <a:gd name="T62" fmla="*/ 402 w 716"/>
                <a:gd name="T63" fmla="*/ 31 h 445"/>
                <a:gd name="T64" fmla="*/ 367 w 716"/>
                <a:gd name="T65" fmla="*/ 31 h 445"/>
                <a:gd name="T66" fmla="*/ 350 w 716"/>
                <a:gd name="T67" fmla="*/ 45 h 445"/>
                <a:gd name="T68" fmla="*/ 326 w 716"/>
                <a:gd name="T69" fmla="*/ 22 h 445"/>
                <a:gd name="T70" fmla="*/ 315 w 716"/>
                <a:gd name="T71" fmla="*/ 71 h 445"/>
                <a:gd name="T72" fmla="*/ 289 w 716"/>
                <a:gd name="T73" fmla="*/ 74 h 445"/>
                <a:gd name="T74" fmla="*/ 286 w 716"/>
                <a:gd name="T75" fmla="*/ 93 h 445"/>
                <a:gd name="T76" fmla="*/ 222 w 716"/>
                <a:gd name="T77" fmla="*/ 114 h 445"/>
                <a:gd name="T78" fmla="*/ 199 w 716"/>
                <a:gd name="T79" fmla="*/ 105 h 445"/>
                <a:gd name="T80" fmla="*/ 185 w 716"/>
                <a:gd name="T81" fmla="*/ 121 h 445"/>
                <a:gd name="T82" fmla="*/ 203 w 716"/>
                <a:gd name="T83" fmla="*/ 140 h 445"/>
                <a:gd name="T84" fmla="*/ 177 w 716"/>
                <a:gd name="T85" fmla="*/ 164 h 445"/>
                <a:gd name="T86" fmla="*/ 135 w 716"/>
                <a:gd name="T87" fmla="*/ 147 h 445"/>
                <a:gd name="T88" fmla="*/ 130 w 716"/>
                <a:gd name="T89" fmla="*/ 178 h 445"/>
                <a:gd name="T90" fmla="*/ 99 w 716"/>
                <a:gd name="T91" fmla="*/ 178 h 445"/>
                <a:gd name="T92" fmla="*/ 97 w 716"/>
                <a:gd name="T93" fmla="*/ 202 h 445"/>
                <a:gd name="T94" fmla="*/ 57 w 716"/>
                <a:gd name="T95" fmla="*/ 223 h 445"/>
                <a:gd name="T96" fmla="*/ 31 w 716"/>
                <a:gd name="T97" fmla="*/ 216 h 445"/>
                <a:gd name="T98" fmla="*/ 0 w 716"/>
                <a:gd name="T99" fmla="*/ 237 h 445"/>
                <a:gd name="T100" fmla="*/ 0 w 716"/>
                <a:gd name="T101" fmla="*/ 268 h 445"/>
                <a:gd name="T102" fmla="*/ 26 w 716"/>
                <a:gd name="T103" fmla="*/ 296 h 445"/>
                <a:gd name="T104" fmla="*/ 28 w 716"/>
                <a:gd name="T105" fmla="*/ 339 h 445"/>
                <a:gd name="T106" fmla="*/ 2 w 716"/>
                <a:gd name="T107" fmla="*/ 363 h 445"/>
                <a:gd name="T108" fmla="*/ 24 w 716"/>
                <a:gd name="T109" fmla="*/ 407 h 445"/>
                <a:gd name="T110" fmla="*/ 45 w 716"/>
                <a:gd name="T111" fmla="*/ 412 h 445"/>
                <a:gd name="T112" fmla="*/ 47 w 716"/>
                <a:gd name="T113" fmla="*/ 431 h 445"/>
                <a:gd name="T114" fmla="*/ 73 w 716"/>
                <a:gd name="T115" fmla="*/ 438 h 445"/>
                <a:gd name="T116" fmla="*/ 90 w 716"/>
                <a:gd name="T117" fmla="*/ 445 h 445"/>
                <a:gd name="T118" fmla="*/ 90 w 716"/>
                <a:gd name="T119" fmla="*/ 445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16" h="445">
                  <a:moveTo>
                    <a:pt x="90" y="445"/>
                  </a:moveTo>
                  <a:lnTo>
                    <a:pt x="102" y="337"/>
                  </a:lnTo>
                  <a:lnTo>
                    <a:pt x="111" y="294"/>
                  </a:lnTo>
                  <a:lnTo>
                    <a:pt x="147" y="256"/>
                  </a:lnTo>
                  <a:lnTo>
                    <a:pt x="189" y="242"/>
                  </a:lnTo>
                  <a:lnTo>
                    <a:pt x="208" y="216"/>
                  </a:lnTo>
                  <a:lnTo>
                    <a:pt x="196" y="185"/>
                  </a:lnTo>
                  <a:lnTo>
                    <a:pt x="229" y="206"/>
                  </a:lnTo>
                  <a:lnTo>
                    <a:pt x="258" y="204"/>
                  </a:lnTo>
                  <a:lnTo>
                    <a:pt x="265" y="183"/>
                  </a:lnTo>
                  <a:lnTo>
                    <a:pt x="284" y="183"/>
                  </a:lnTo>
                  <a:lnTo>
                    <a:pt x="286" y="161"/>
                  </a:lnTo>
                  <a:lnTo>
                    <a:pt x="307" y="171"/>
                  </a:lnTo>
                  <a:lnTo>
                    <a:pt x="312" y="150"/>
                  </a:lnTo>
                  <a:lnTo>
                    <a:pt x="331" y="166"/>
                  </a:lnTo>
                  <a:lnTo>
                    <a:pt x="343" y="150"/>
                  </a:lnTo>
                  <a:lnTo>
                    <a:pt x="348" y="124"/>
                  </a:lnTo>
                  <a:lnTo>
                    <a:pt x="371" y="140"/>
                  </a:lnTo>
                  <a:lnTo>
                    <a:pt x="388" y="126"/>
                  </a:lnTo>
                  <a:lnTo>
                    <a:pt x="421" y="133"/>
                  </a:lnTo>
                  <a:lnTo>
                    <a:pt x="449" y="102"/>
                  </a:lnTo>
                  <a:lnTo>
                    <a:pt x="660" y="98"/>
                  </a:lnTo>
                  <a:lnTo>
                    <a:pt x="709" y="71"/>
                  </a:lnTo>
                  <a:lnTo>
                    <a:pt x="716" y="34"/>
                  </a:lnTo>
                  <a:lnTo>
                    <a:pt x="693" y="8"/>
                  </a:lnTo>
                  <a:lnTo>
                    <a:pt x="643" y="19"/>
                  </a:lnTo>
                  <a:lnTo>
                    <a:pt x="634" y="38"/>
                  </a:lnTo>
                  <a:lnTo>
                    <a:pt x="549" y="31"/>
                  </a:lnTo>
                  <a:lnTo>
                    <a:pt x="511" y="0"/>
                  </a:lnTo>
                  <a:lnTo>
                    <a:pt x="478" y="19"/>
                  </a:lnTo>
                  <a:lnTo>
                    <a:pt x="445" y="3"/>
                  </a:lnTo>
                  <a:lnTo>
                    <a:pt x="402" y="31"/>
                  </a:lnTo>
                  <a:lnTo>
                    <a:pt x="367" y="31"/>
                  </a:lnTo>
                  <a:lnTo>
                    <a:pt x="350" y="45"/>
                  </a:lnTo>
                  <a:lnTo>
                    <a:pt x="326" y="22"/>
                  </a:lnTo>
                  <a:lnTo>
                    <a:pt x="315" y="71"/>
                  </a:lnTo>
                  <a:lnTo>
                    <a:pt x="289" y="74"/>
                  </a:lnTo>
                  <a:lnTo>
                    <a:pt x="286" y="93"/>
                  </a:lnTo>
                  <a:lnTo>
                    <a:pt x="222" y="114"/>
                  </a:lnTo>
                  <a:lnTo>
                    <a:pt x="199" y="105"/>
                  </a:lnTo>
                  <a:lnTo>
                    <a:pt x="185" y="121"/>
                  </a:lnTo>
                  <a:lnTo>
                    <a:pt x="203" y="140"/>
                  </a:lnTo>
                  <a:lnTo>
                    <a:pt x="177" y="164"/>
                  </a:lnTo>
                  <a:lnTo>
                    <a:pt x="135" y="147"/>
                  </a:lnTo>
                  <a:lnTo>
                    <a:pt x="130" y="178"/>
                  </a:lnTo>
                  <a:lnTo>
                    <a:pt x="99" y="178"/>
                  </a:lnTo>
                  <a:lnTo>
                    <a:pt x="97" y="202"/>
                  </a:lnTo>
                  <a:lnTo>
                    <a:pt x="57" y="223"/>
                  </a:lnTo>
                  <a:lnTo>
                    <a:pt x="31" y="216"/>
                  </a:lnTo>
                  <a:lnTo>
                    <a:pt x="0" y="237"/>
                  </a:lnTo>
                  <a:lnTo>
                    <a:pt x="0" y="268"/>
                  </a:lnTo>
                  <a:lnTo>
                    <a:pt x="26" y="296"/>
                  </a:lnTo>
                  <a:lnTo>
                    <a:pt x="28" y="339"/>
                  </a:lnTo>
                  <a:lnTo>
                    <a:pt x="2" y="363"/>
                  </a:lnTo>
                  <a:lnTo>
                    <a:pt x="24" y="407"/>
                  </a:lnTo>
                  <a:lnTo>
                    <a:pt x="45" y="412"/>
                  </a:lnTo>
                  <a:lnTo>
                    <a:pt x="47" y="431"/>
                  </a:lnTo>
                  <a:lnTo>
                    <a:pt x="73" y="438"/>
                  </a:lnTo>
                  <a:lnTo>
                    <a:pt x="90" y="445"/>
                  </a:lnTo>
                  <a:lnTo>
                    <a:pt x="90" y="44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10" name="Freeform 94">
              <a:extLst>
                <a:ext uri="{FF2B5EF4-FFF2-40B4-BE49-F238E27FC236}">
                  <a16:creationId xmlns:a16="http://schemas.microsoft.com/office/drawing/2014/main" id="{8E699C2F-05EC-B44E-A5E4-6FF54A01626A}"/>
                </a:ext>
              </a:extLst>
            </p:cNvPr>
            <p:cNvSpPr>
              <a:spLocks/>
            </p:cNvSpPr>
            <p:nvPr/>
          </p:nvSpPr>
          <p:spPr bwMode="auto">
            <a:xfrm>
              <a:off x="8223848" y="2758661"/>
              <a:ext cx="386580" cy="376602"/>
            </a:xfrm>
            <a:custGeom>
              <a:avLst/>
              <a:gdLst>
                <a:gd name="T0" fmla="*/ 548 w 711"/>
                <a:gd name="T1" fmla="*/ 134 h 693"/>
                <a:gd name="T2" fmla="*/ 496 w 711"/>
                <a:gd name="T3" fmla="*/ 80 h 693"/>
                <a:gd name="T4" fmla="*/ 359 w 711"/>
                <a:gd name="T5" fmla="*/ 153 h 693"/>
                <a:gd name="T6" fmla="*/ 307 w 711"/>
                <a:gd name="T7" fmla="*/ 0 h 693"/>
                <a:gd name="T8" fmla="*/ 260 w 711"/>
                <a:gd name="T9" fmla="*/ 87 h 693"/>
                <a:gd name="T10" fmla="*/ 196 w 711"/>
                <a:gd name="T11" fmla="*/ 56 h 693"/>
                <a:gd name="T12" fmla="*/ 177 w 711"/>
                <a:gd name="T13" fmla="*/ 75 h 693"/>
                <a:gd name="T14" fmla="*/ 161 w 711"/>
                <a:gd name="T15" fmla="*/ 73 h 693"/>
                <a:gd name="T16" fmla="*/ 137 w 711"/>
                <a:gd name="T17" fmla="*/ 85 h 693"/>
                <a:gd name="T18" fmla="*/ 97 w 711"/>
                <a:gd name="T19" fmla="*/ 144 h 693"/>
                <a:gd name="T20" fmla="*/ 116 w 711"/>
                <a:gd name="T21" fmla="*/ 177 h 693"/>
                <a:gd name="T22" fmla="*/ 73 w 711"/>
                <a:gd name="T23" fmla="*/ 250 h 693"/>
                <a:gd name="T24" fmla="*/ 52 w 711"/>
                <a:gd name="T25" fmla="*/ 253 h 693"/>
                <a:gd name="T26" fmla="*/ 4 w 711"/>
                <a:gd name="T27" fmla="*/ 305 h 693"/>
                <a:gd name="T28" fmla="*/ 106 w 711"/>
                <a:gd name="T29" fmla="*/ 466 h 693"/>
                <a:gd name="T30" fmla="*/ 137 w 711"/>
                <a:gd name="T31" fmla="*/ 482 h 693"/>
                <a:gd name="T32" fmla="*/ 215 w 711"/>
                <a:gd name="T33" fmla="*/ 520 h 693"/>
                <a:gd name="T34" fmla="*/ 250 w 711"/>
                <a:gd name="T35" fmla="*/ 563 h 693"/>
                <a:gd name="T36" fmla="*/ 279 w 711"/>
                <a:gd name="T37" fmla="*/ 572 h 693"/>
                <a:gd name="T38" fmla="*/ 272 w 711"/>
                <a:gd name="T39" fmla="*/ 596 h 693"/>
                <a:gd name="T40" fmla="*/ 298 w 711"/>
                <a:gd name="T41" fmla="*/ 612 h 693"/>
                <a:gd name="T42" fmla="*/ 326 w 711"/>
                <a:gd name="T43" fmla="*/ 634 h 693"/>
                <a:gd name="T44" fmla="*/ 350 w 711"/>
                <a:gd name="T45" fmla="*/ 662 h 693"/>
                <a:gd name="T46" fmla="*/ 373 w 711"/>
                <a:gd name="T47" fmla="*/ 676 h 693"/>
                <a:gd name="T48" fmla="*/ 406 w 711"/>
                <a:gd name="T49" fmla="*/ 688 h 693"/>
                <a:gd name="T50" fmla="*/ 432 w 711"/>
                <a:gd name="T51" fmla="*/ 636 h 693"/>
                <a:gd name="T52" fmla="*/ 489 w 711"/>
                <a:gd name="T53" fmla="*/ 541 h 693"/>
                <a:gd name="T54" fmla="*/ 444 w 711"/>
                <a:gd name="T55" fmla="*/ 570 h 693"/>
                <a:gd name="T56" fmla="*/ 404 w 711"/>
                <a:gd name="T57" fmla="*/ 553 h 693"/>
                <a:gd name="T58" fmla="*/ 406 w 711"/>
                <a:gd name="T59" fmla="*/ 527 h 693"/>
                <a:gd name="T60" fmla="*/ 435 w 711"/>
                <a:gd name="T61" fmla="*/ 487 h 693"/>
                <a:gd name="T62" fmla="*/ 470 w 711"/>
                <a:gd name="T63" fmla="*/ 470 h 693"/>
                <a:gd name="T64" fmla="*/ 458 w 711"/>
                <a:gd name="T65" fmla="*/ 449 h 693"/>
                <a:gd name="T66" fmla="*/ 463 w 711"/>
                <a:gd name="T67" fmla="*/ 352 h 693"/>
                <a:gd name="T68" fmla="*/ 475 w 711"/>
                <a:gd name="T69" fmla="*/ 331 h 693"/>
                <a:gd name="T70" fmla="*/ 572 w 711"/>
                <a:gd name="T71" fmla="*/ 402 h 693"/>
                <a:gd name="T72" fmla="*/ 579 w 711"/>
                <a:gd name="T73" fmla="*/ 428 h 693"/>
                <a:gd name="T74" fmla="*/ 614 w 711"/>
                <a:gd name="T75" fmla="*/ 428 h 693"/>
                <a:gd name="T76" fmla="*/ 671 w 711"/>
                <a:gd name="T77" fmla="*/ 407 h 693"/>
                <a:gd name="T78" fmla="*/ 681 w 711"/>
                <a:gd name="T79" fmla="*/ 385 h 693"/>
                <a:gd name="T80" fmla="*/ 666 w 711"/>
                <a:gd name="T81" fmla="*/ 357 h 693"/>
                <a:gd name="T82" fmla="*/ 657 w 711"/>
                <a:gd name="T83" fmla="*/ 267 h 693"/>
                <a:gd name="T84" fmla="*/ 617 w 711"/>
                <a:gd name="T85" fmla="*/ 205 h 693"/>
                <a:gd name="T86" fmla="*/ 603 w 711"/>
                <a:gd name="T87" fmla="*/ 134 h 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11" h="693">
                  <a:moveTo>
                    <a:pt x="603" y="134"/>
                  </a:moveTo>
                  <a:lnTo>
                    <a:pt x="565" y="168"/>
                  </a:lnTo>
                  <a:lnTo>
                    <a:pt x="548" y="134"/>
                  </a:lnTo>
                  <a:lnTo>
                    <a:pt x="572" y="130"/>
                  </a:lnTo>
                  <a:lnTo>
                    <a:pt x="541" y="73"/>
                  </a:lnTo>
                  <a:lnTo>
                    <a:pt x="496" y="80"/>
                  </a:lnTo>
                  <a:lnTo>
                    <a:pt x="449" y="63"/>
                  </a:lnTo>
                  <a:lnTo>
                    <a:pt x="390" y="73"/>
                  </a:lnTo>
                  <a:lnTo>
                    <a:pt x="359" y="153"/>
                  </a:lnTo>
                  <a:lnTo>
                    <a:pt x="335" y="139"/>
                  </a:lnTo>
                  <a:lnTo>
                    <a:pt x="302" y="61"/>
                  </a:lnTo>
                  <a:lnTo>
                    <a:pt x="307" y="0"/>
                  </a:lnTo>
                  <a:lnTo>
                    <a:pt x="253" y="7"/>
                  </a:lnTo>
                  <a:lnTo>
                    <a:pt x="236" y="59"/>
                  </a:lnTo>
                  <a:lnTo>
                    <a:pt x="260" y="87"/>
                  </a:lnTo>
                  <a:lnTo>
                    <a:pt x="239" y="115"/>
                  </a:lnTo>
                  <a:lnTo>
                    <a:pt x="203" y="97"/>
                  </a:lnTo>
                  <a:lnTo>
                    <a:pt x="196" y="56"/>
                  </a:lnTo>
                  <a:lnTo>
                    <a:pt x="196" y="56"/>
                  </a:lnTo>
                  <a:lnTo>
                    <a:pt x="177" y="75"/>
                  </a:lnTo>
                  <a:lnTo>
                    <a:pt x="177" y="75"/>
                  </a:lnTo>
                  <a:lnTo>
                    <a:pt x="175" y="75"/>
                  </a:lnTo>
                  <a:lnTo>
                    <a:pt x="161" y="73"/>
                  </a:lnTo>
                  <a:lnTo>
                    <a:pt x="161" y="73"/>
                  </a:lnTo>
                  <a:lnTo>
                    <a:pt x="139" y="68"/>
                  </a:lnTo>
                  <a:lnTo>
                    <a:pt x="137" y="82"/>
                  </a:lnTo>
                  <a:lnTo>
                    <a:pt x="137" y="85"/>
                  </a:lnTo>
                  <a:lnTo>
                    <a:pt x="137" y="85"/>
                  </a:lnTo>
                  <a:lnTo>
                    <a:pt x="104" y="118"/>
                  </a:lnTo>
                  <a:lnTo>
                    <a:pt x="97" y="144"/>
                  </a:lnTo>
                  <a:lnTo>
                    <a:pt x="106" y="160"/>
                  </a:lnTo>
                  <a:lnTo>
                    <a:pt x="116" y="177"/>
                  </a:lnTo>
                  <a:lnTo>
                    <a:pt x="116" y="177"/>
                  </a:lnTo>
                  <a:lnTo>
                    <a:pt x="116" y="179"/>
                  </a:lnTo>
                  <a:lnTo>
                    <a:pt x="80" y="215"/>
                  </a:lnTo>
                  <a:lnTo>
                    <a:pt x="73" y="250"/>
                  </a:lnTo>
                  <a:lnTo>
                    <a:pt x="73" y="253"/>
                  </a:lnTo>
                  <a:lnTo>
                    <a:pt x="71" y="253"/>
                  </a:lnTo>
                  <a:lnTo>
                    <a:pt x="52" y="253"/>
                  </a:lnTo>
                  <a:lnTo>
                    <a:pt x="38" y="267"/>
                  </a:lnTo>
                  <a:lnTo>
                    <a:pt x="38" y="267"/>
                  </a:lnTo>
                  <a:lnTo>
                    <a:pt x="4" y="305"/>
                  </a:lnTo>
                  <a:lnTo>
                    <a:pt x="0" y="347"/>
                  </a:lnTo>
                  <a:lnTo>
                    <a:pt x="80" y="440"/>
                  </a:lnTo>
                  <a:lnTo>
                    <a:pt x="106" y="466"/>
                  </a:lnTo>
                  <a:lnTo>
                    <a:pt x="134" y="482"/>
                  </a:lnTo>
                  <a:lnTo>
                    <a:pt x="137" y="482"/>
                  </a:lnTo>
                  <a:lnTo>
                    <a:pt x="137" y="482"/>
                  </a:lnTo>
                  <a:lnTo>
                    <a:pt x="165" y="518"/>
                  </a:lnTo>
                  <a:lnTo>
                    <a:pt x="215" y="520"/>
                  </a:lnTo>
                  <a:lnTo>
                    <a:pt x="215" y="520"/>
                  </a:lnTo>
                  <a:lnTo>
                    <a:pt x="215" y="520"/>
                  </a:lnTo>
                  <a:lnTo>
                    <a:pt x="234" y="570"/>
                  </a:lnTo>
                  <a:lnTo>
                    <a:pt x="250" y="563"/>
                  </a:lnTo>
                  <a:lnTo>
                    <a:pt x="250" y="563"/>
                  </a:lnTo>
                  <a:lnTo>
                    <a:pt x="250" y="563"/>
                  </a:lnTo>
                  <a:lnTo>
                    <a:pt x="279" y="572"/>
                  </a:lnTo>
                  <a:lnTo>
                    <a:pt x="281" y="572"/>
                  </a:lnTo>
                  <a:lnTo>
                    <a:pt x="281" y="575"/>
                  </a:lnTo>
                  <a:lnTo>
                    <a:pt x="272" y="596"/>
                  </a:lnTo>
                  <a:lnTo>
                    <a:pt x="298" y="610"/>
                  </a:lnTo>
                  <a:lnTo>
                    <a:pt x="298" y="610"/>
                  </a:lnTo>
                  <a:lnTo>
                    <a:pt x="298" y="612"/>
                  </a:lnTo>
                  <a:lnTo>
                    <a:pt x="298" y="638"/>
                  </a:lnTo>
                  <a:lnTo>
                    <a:pt x="324" y="634"/>
                  </a:lnTo>
                  <a:lnTo>
                    <a:pt x="326" y="634"/>
                  </a:lnTo>
                  <a:lnTo>
                    <a:pt x="326" y="634"/>
                  </a:lnTo>
                  <a:lnTo>
                    <a:pt x="347" y="660"/>
                  </a:lnTo>
                  <a:lnTo>
                    <a:pt x="350" y="662"/>
                  </a:lnTo>
                  <a:lnTo>
                    <a:pt x="350" y="662"/>
                  </a:lnTo>
                  <a:lnTo>
                    <a:pt x="352" y="693"/>
                  </a:lnTo>
                  <a:lnTo>
                    <a:pt x="373" y="676"/>
                  </a:lnTo>
                  <a:lnTo>
                    <a:pt x="373" y="674"/>
                  </a:lnTo>
                  <a:lnTo>
                    <a:pt x="376" y="676"/>
                  </a:lnTo>
                  <a:lnTo>
                    <a:pt x="406" y="688"/>
                  </a:lnTo>
                  <a:lnTo>
                    <a:pt x="432" y="669"/>
                  </a:lnTo>
                  <a:lnTo>
                    <a:pt x="432" y="638"/>
                  </a:lnTo>
                  <a:lnTo>
                    <a:pt x="432" y="636"/>
                  </a:lnTo>
                  <a:lnTo>
                    <a:pt x="435" y="636"/>
                  </a:lnTo>
                  <a:lnTo>
                    <a:pt x="508" y="577"/>
                  </a:lnTo>
                  <a:lnTo>
                    <a:pt x="489" y="541"/>
                  </a:lnTo>
                  <a:lnTo>
                    <a:pt x="458" y="551"/>
                  </a:lnTo>
                  <a:lnTo>
                    <a:pt x="444" y="570"/>
                  </a:lnTo>
                  <a:lnTo>
                    <a:pt x="444" y="570"/>
                  </a:lnTo>
                  <a:lnTo>
                    <a:pt x="442" y="570"/>
                  </a:lnTo>
                  <a:lnTo>
                    <a:pt x="404" y="553"/>
                  </a:lnTo>
                  <a:lnTo>
                    <a:pt x="404" y="553"/>
                  </a:lnTo>
                  <a:lnTo>
                    <a:pt x="404" y="551"/>
                  </a:lnTo>
                  <a:lnTo>
                    <a:pt x="406" y="527"/>
                  </a:lnTo>
                  <a:lnTo>
                    <a:pt x="406" y="527"/>
                  </a:lnTo>
                  <a:lnTo>
                    <a:pt x="406" y="527"/>
                  </a:lnTo>
                  <a:lnTo>
                    <a:pt x="435" y="487"/>
                  </a:lnTo>
                  <a:lnTo>
                    <a:pt x="435" y="487"/>
                  </a:lnTo>
                  <a:lnTo>
                    <a:pt x="437" y="487"/>
                  </a:lnTo>
                  <a:lnTo>
                    <a:pt x="470" y="485"/>
                  </a:lnTo>
                  <a:lnTo>
                    <a:pt x="470" y="470"/>
                  </a:lnTo>
                  <a:lnTo>
                    <a:pt x="458" y="451"/>
                  </a:lnTo>
                  <a:lnTo>
                    <a:pt x="458" y="451"/>
                  </a:lnTo>
                  <a:lnTo>
                    <a:pt x="458" y="449"/>
                  </a:lnTo>
                  <a:lnTo>
                    <a:pt x="482" y="428"/>
                  </a:lnTo>
                  <a:lnTo>
                    <a:pt x="489" y="392"/>
                  </a:lnTo>
                  <a:lnTo>
                    <a:pt x="463" y="352"/>
                  </a:lnTo>
                  <a:lnTo>
                    <a:pt x="463" y="350"/>
                  </a:lnTo>
                  <a:lnTo>
                    <a:pt x="463" y="350"/>
                  </a:lnTo>
                  <a:lnTo>
                    <a:pt x="475" y="331"/>
                  </a:lnTo>
                  <a:lnTo>
                    <a:pt x="477" y="328"/>
                  </a:lnTo>
                  <a:lnTo>
                    <a:pt x="480" y="331"/>
                  </a:lnTo>
                  <a:lnTo>
                    <a:pt x="572" y="402"/>
                  </a:lnTo>
                  <a:lnTo>
                    <a:pt x="572" y="402"/>
                  </a:lnTo>
                  <a:lnTo>
                    <a:pt x="574" y="404"/>
                  </a:lnTo>
                  <a:lnTo>
                    <a:pt x="579" y="428"/>
                  </a:lnTo>
                  <a:lnTo>
                    <a:pt x="614" y="428"/>
                  </a:lnTo>
                  <a:lnTo>
                    <a:pt x="614" y="428"/>
                  </a:lnTo>
                  <a:lnTo>
                    <a:pt x="614" y="428"/>
                  </a:lnTo>
                  <a:lnTo>
                    <a:pt x="652" y="451"/>
                  </a:lnTo>
                  <a:lnTo>
                    <a:pt x="678" y="437"/>
                  </a:lnTo>
                  <a:lnTo>
                    <a:pt x="671" y="407"/>
                  </a:lnTo>
                  <a:lnTo>
                    <a:pt x="671" y="404"/>
                  </a:lnTo>
                  <a:lnTo>
                    <a:pt x="671" y="404"/>
                  </a:lnTo>
                  <a:lnTo>
                    <a:pt x="681" y="385"/>
                  </a:lnTo>
                  <a:lnTo>
                    <a:pt x="664" y="362"/>
                  </a:lnTo>
                  <a:lnTo>
                    <a:pt x="664" y="359"/>
                  </a:lnTo>
                  <a:lnTo>
                    <a:pt x="666" y="357"/>
                  </a:lnTo>
                  <a:lnTo>
                    <a:pt x="711" y="298"/>
                  </a:lnTo>
                  <a:lnTo>
                    <a:pt x="692" y="272"/>
                  </a:lnTo>
                  <a:lnTo>
                    <a:pt x="657" y="267"/>
                  </a:lnTo>
                  <a:lnTo>
                    <a:pt x="657" y="267"/>
                  </a:lnTo>
                  <a:lnTo>
                    <a:pt x="657" y="267"/>
                  </a:lnTo>
                  <a:lnTo>
                    <a:pt x="617" y="205"/>
                  </a:lnTo>
                  <a:lnTo>
                    <a:pt x="617" y="205"/>
                  </a:lnTo>
                  <a:lnTo>
                    <a:pt x="617" y="205"/>
                  </a:lnTo>
                  <a:lnTo>
                    <a:pt x="603" y="134"/>
                  </a:lnTo>
                  <a:lnTo>
                    <a:pt x="603" y="134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11" name="Freeform 95">
              <a:extLst>
                <a:ext uri="{FF2B5EF4-FFF2-40B4-BE49-F238E27FC236}">
                  <a16:creationId xmlns:a16="http://schemas.microsoft.com/office/drawing/2014/main" id="{4C6B0A7B-17C5-4042-BC5F-9526BC9A5839}"/>
                </a:ext>
              </a:extLst>
            </p:cNvPr>
            <p:cNvSpPr>
              <a:spLocks/>
            </p:cNvSpPr>
            <p:nvPr/>
          </p:nvSpPr>
          <p:spPr bwMode="auto">
            <a:xfrm>
              <a:off x="9222651" y="2362494"/>
              <a:ext cx="20660" cy="17934"/>
            </a:xfrm>
            <a:custGeom>
              <a:avLst/>
              <a:gdLst>
                <a:gd name="T0" fmla="*/ 0 w 38"/>
                <a:gd name="T1" fmla="*/ 19 h 33"/>
                <a:gd name="T2" fmla="*/ 16 w 38"/>
                <a:gd name="T3" fmla="*/ 33 h 33"/>
                <a:gd name="T4" fmla="*/ 38 w 38"/>
                <a:gd name="T5" fmla="*/ 16 h 33"/>
                <a:gd name="T6" fmla="*/ 26 w 38"/>
                <a:gd name="T7" fmla="*/ 0 h 33"/>
                <a:gd name="T8" fmla="*/ 12 w 38"/>
                <a:gd name="T9" fmla="*/ 4 h 33"/>
                <a:gd name="T10" fmla="*/ 0 w 38"/>
                <a:gd name="T11" fmla="*/ 19 h 33"/>
                <a:gd name="T12" fmla="*/ 0 w 38"/>
                <a:gd name="T13" fmla="*/ 1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3">
                  <a:moveTo>
                    <a:pt x="0" y="19"/>
                  </a:moveTo>
                  <a:lnTo>
                    <a:pt x="16" y="33"/>
                  </a:lnTo>
                  <a:lnTo>
                    <a:pt x="38" y="16"/>
                  </a:lnTo>
                  <a:lnTo>
                    <a:pt x="26" y="0"/>
                  </a:lnTo>
                  <a:lnTo>
                    <a:pt x="12" y="4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12" name="Freeform 96">
              <a:extLst>
                <a:ext uri="{FF2B5EF4-FFF2-40B4-BE49-F238E27FC236}">
                  <a16:creationId xmlns:a16="http://schemas.microsoft.com/office/drawing/2014/main" id="{CED1D201-F75A-0343-BA7C-C30293D12895}"/>
                </a:ext>
              </a:extLst>
            </p:cNvPr>
            <p:cNvSpPr>
              <a:spLocks/>
            </p:cNvSpPr>
            <p:nvPr/>
          </p:nvSpPr>
          <p:spPr bwMode="auto">
            <a:xfrm>
              <a:off x="9240593" y="2363582"/>
              <a:ext cx="20660" cy="21737"/>
            </a:xfrm>
            <a:custGeom>
              <a:avLst/>
              <a:gdLst>
                <a:gd name="T0" fmla="*/ 0 w 38"/>
                <a:gd name="T1" fmla="*/ 31 h 40"/>
                <a:gd name="T2" fmla="*/ 12 w 38"/>
                <a:gd name="T3" fmla="*/ 40 h 40"/>
                <a:gd name="T4" fmla="*/ 33 w 38"/>
                <a:gd name="T5" fmla="*/ 28 h 40"/>
                <a:gd name="T6" fmla="*/ 38 w 38"/>
                <a:gd name="T7" fmla="*/ 5 h 40"/>
                <a:gd name="T8" fmla="*/ 24 w 38"/>
                <a:gd name="T9" fmla="*/ 0 h 40"/>
                <a:gd name="T10" fmla="*/ 0 w 38"/>
                <a:gd name="T11" fmla="*/ 31 h 40"/>
                <a:gd name="T12" fmla="*/ 0 w 38"/>
                <a:gd name="T13" fmla="*/ 3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40">
                  <a:moveTo>
                    <a:pt x="0" y="31"/>
                  </a:moveTo>
                  <a:lnTo>
                    <a:pt x="12" y="40"/>
                  </a:lnTo>
                  <a:lnTo>
                    <a:pt x="33" y="28"/>
                  </a:lnTo>
                  <a:lnTo>
                    <a:pt x="38" y="5"/>
                  </a:lnTo>
                  <a:lnTo>
                    <a:pt x="24" y="0"/>
                  </a:lnTo>
                  <a:lnTo>
                    <a:pt x="0" y="31"/>
                  </a:lnTo>
                  <a:lnTo>
                    <a:pt x="0" y="3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13" name="Freeform 97">
              <a:extLst>
                <a:ext uri="{FF2B5EF4-FFF2-40B4-BE49-F238E27FC236}">
                  <a16:creationId xmlns:a16="http://schemas.microsoft.com/office/drawing/2014/main" id="{298C488B-44FB-4D4B-A6FF-C9373928D8FF}"/>
                </a:ext>
              </a:extLst>
            </p:cNvPr>
            <p:cNvSpPr>
              <a:spLocks/>
            </p:cNvSpPr>
            <p:nvPr/>
          </p:nvSpPr>
          <p:spPr bwMode="auto">
            <a:xfrm>
              <a:off x="9269955" y="2358691"/>
              <a:ext cx="33710" cy="29345"/>
            </a:xfrm>
            <a:custGeom>
              <a:avLst/>
              <a:gdLst>
                <a:gd name="T0" fmla="*/ 0 w 62"/>
                <a:gd name="T1" fmla="*/ 35 h 54"/>
                <a:gd name="T2" fmla="*/ 22 w 62"/>
                <a:gd name="T3" fmla="*/ 54 h 54"/>
                <a:gd name="T4" fmla="*/ 62 w 62"/>
                <a:gd name="T5" fmla="*/ 35 h 54"/>
                <a:gd name="T6" fmla="*/ 55 w 62"/>
                <a:gd name="T7" fmla="*/ 11 h 54"/>
                <a:gd name="T8" fmla="*/ 26 w 62"/>
                <a:gd name="T9" fmla="*/ 0 h 54"/>
                <a:gd name="T10" fmla="*/ 3 w 62"/>
                <a:gd name="T11" fmla="*/ 21 h 54"/>
                <a:gd name="T12" fmla="*/ 0 w 62"/>
                <a:gd name="T13" fmla="*/ 35 h 54"/>
                <a:gd name="T14" fmla="*/ 0 w 62"/>
                <a:gd name="T15" fmla="*/ 3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54">
                  <a:moveTo>
                    <a:pt x="0" y="35"/>
                  </a:moveTo>
                  <a:lnTo>
                    <a:pt x="22" y="54"/>
                  </a:lnTo>
                  <a:lnTo>
                    <a:pt x="62" y="35"/>
                  </a:lnTo>
                  <a:lnTo>
                    <a:pt x="55" y="11"/>
                  </a:lnTo>
                  <a:lnTo>
                    <a:pt x="26" y="0"/>
                  </a:lnTo>
                  <a:lnTo>
                    <a:pt x="3" y="21"/>
                  </a:ln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14" name="Freeform 98">
              <a:extLst>
                <a:ext uri="{FF2B5EF4-FFF2-40B4-BE49-F238E27FC236}">
                  <a16:creationId xmlns:a16="http://schemas.microsoft.com/office/drawing/2014/main" id="{4D9D11F2-3D0B-9742-8381-A5E8702C50D3}"/>
                </a:ext>
              </a:extLst>
            </p:cNvPr>
            <p:cNvSpPr>
              <a:spLocks/>
            </p:cNvSpPr>
            <p:nvPr/>
          </p:nvSpPr>
          <p:spPr bwMode="auto">
            <a:xfrm>
              <a:off x="9294420" y="2344562"/>
              <a:ext cx="15767" cy="15216"/>
            </a:xfrm>
            <a:custGeom>
              <a:avLst/>
              <a:gdLst>
                <a:gd name="T0" fmla="*/ 0 w 29"/>
                <a:gd name="T1" fmla="*/ 18 h 28"/>
                <a:gd name="T2" fmla="*/ 17 w 29"/>
                <a:gd name="T3" fmla="*/ 28 h 28"/>
                <a:gd name="T4" fmla="*/ 29 w 29"/>
                <a:gd name="T5" fmla="*/ 14 h 28"/>
                <a:gd name="T6" fmla="*/ 14 w 29"/>
                <a:gd name="T7" fmla="*/ 0 h 28"/>
                <a:gd name="T8" fmla="*/ 0 w 29"/>
                <a:gd name="T9" fmla="*/ 18 h 28"/>
                <a:gd name="T10" fmla="*/ 0 w 29"/>
                <a:gd name="T11" fmla="*/ 1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8">
                  <a:moveTo>
                    <a:pt x="0" y="18"/>
                  </a:moveTo>
                  <a:lnTo>
                    <a:pt x="17" y="28"/>
                  </a:lnTo>
                  <a:lnTo>
                    <a:pt x="29" y="14"/>
                  </a:lnTo>
                  <a:lnTo>
                    <a:pt x="14" y="0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15" name="Freeform 99">
              <a:extLst>
                <a:ext uri="{FF2B5EF4-FFF2-40B4-BE49-F238E27FC236}">
                  <a16:creationId xmlns:a16="http://schemas.microsoft.com/office/drawing/2014/main" id="{4DEDBFCB-B1F9-F148-8E0A-7E3B842BFB57}"/>
                </a:ext>
              </a:extLst>
            </p:cNvPr>
            <p:cNvSpPr>
              <a:spLocks/>
            </p:cNvSpPr>
            <p:nvPr/>
          </p:nvSpPr>
          <p:spPr bwMode="auto">
            <a:xfrm>
              <a:off x="9335744" y="2322280"/>
              <a:ext cx="11418" cy="16846"/>
            </a:xfrm>
            <a:custGeom>
              <a:avLst/>
              <a:gdLst>
                <a:gd name="T0" fmla="*/ 0 w 21"/>
                <a:gd name="T1" fmla="*/ 12 h 31"/>
                <a:gd name="T2" fmla="*/ 5 w 21"/>
                <a:gd name="T3" fmla="*/ 31 h 31"/>
                <a:gd name="T4" fmla="*/ 21 w 21"/>
                <a:gd name="T5" fmla="*/ 24 h 31"/>
                <a:gd name="T6" fmla="*/ 16 w 21"/>
                <a:gd name="T7" fmla="*/ 0 h 31"/>
                <a:gd name="T8" fmla="*/ 0 w 21"/>
                <a:gd name="T9" fmla="*/ 12 h 31"/>
                <a:gd name="T10" fmla="*/ 0 w 21"/>
                <a:gd name="T11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31">
                  <a:moveTo>
                    <a:pt x="0" y="12"/>
                  </a:moveTo>
                  <a:lnTo>
                    <a:pt x="5" y="31"/>
                  </a:lnTo>
                  <a:lnTo>
                    <a:pt x="21" y="24"/>
                  </a:lnTo>
                  <a:lnTo>
                    <a:pt x="16" y="0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16" name="Freeform 100">
              <a:extLst>
                <a:ext uri="{FF2B5EF4-FFF2-40B4-BE49-F238E27FC236}">
                  <a16:creationId xmlns:a16="http://schemas.microsoft.com/office/drawing/2014/main" id="{28C3B854-ABE3-8047-B35E-82DF9DCAEF50}"/>
                </a:ext>
              </a:extLst>
            </p:cNvPr>
            <p:cNvSpPr>
              <a:spLocks/>
            </p:cNvSpPr>
            <p:nvPr/>
          </p:nvSpPr>
          <p:spPr bwMode="auto">
            <a:xfrm>
              <a:off x="9300945" y="2294023"/>
              <a:ext cx="15224" cy="15759"/>
            </a:xfrm>
            <a:custGeom>
              <a:avLst/>
              <a:gdLst>
                <a:gd name="T0" fmla="*/ 5 w 28"/>
                <a:gd name="T1" fmla="*/ 19 h 29"/>
                <a:gd name="T2" fmla="*/ 14 w 28"/>
                <a:gd name="T3" fmla="*/ 29 h 29"/>
                <a:gd name="T4" fmla="*/ 28 w 28"/>
                <a:gd name="T5" fmla="*/ 17 h 29"/>
                <a:gd name="T6" fmla="*/ 10 w 28"/>
                <a:gd name="T7" fmla="*/ 0 h 29"/>
                <a:gd name="T8" fmla="*/ 0 w 28"/>
                <a:gd name="T9" fmla="*/ 7 h 29"/>
                <a:gd name="T10" fmla="*/ 5 w 28"/>
                <a:gd name="T11" fmla="*/ 19 h 29"/>
                <a:gd name="T12" fmla="*/ 5 w 28"/>
                <a:gd name="T13" fmla="*/ 1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9">
                  <a:moveTo>
                    <a:pt x="5" y="19"/>
                  </a:moveTo>
                  <a:lnTo>
                    <a:pt x="14" y="29"/>
                  </a:lnTo>
                  <a:lnTo>
                    <a:pt x="28" y="17"/>
                  </a:lnTo>
                  <a:lnTo>
                    <a:pt x="10" y="0"/>
                  </a:lnTo>
                  <a:lnTo>
                    <a:pt x="0" y="7"/>
                  </a:lnTo>
                  <a:lnTo>
                    <a:pt x="5" y="19"/>
                  </a:lnTo>
                  <a:lnTo>
                    <a:pt x="5" y="1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17" name="Freeform 101">
              <a:extLst>
                <a:ext uri="{FF2B5EF4-FFF2-40B4-BE49-F238E27FC236}">
                  <a16:creationId xmlns:a16="http://schemas.microsoft.com/office/drawing/2014/main" id="{10CC409D-AF55-CC43-A6B9-43FD8FEBCAEB}"/>
                </a:ext>
              </a:extLst>
            </p:cNvPr>
            <p:cNvSpPr>
              <a:spLocks/>
            </p:cNvSpPr>
            <p:nvPr/>
          </p:nvSpPr>
          <p:spPr bwMode="auto">
            <a:xfrm>
              <a:off x="9275390" y="2304347"/>
              <a:ext cx="19029" cy="20650"/>
            </a:xfrm>
            <a:custGeom>
              <a:avLst/>
              <a:gdLst>
                <a:gd name="T0" fmla="*/ 0 w 35"/>
                <a:gd name="T1" fmla="*/ 12 h 38"/>
                <a:gd name="T2" fmla="*/ 5 w 35"/>
                <a:gd name="T3" fmla="*/ 26 h 38"/>
                <a:gd name="T4" fmla="*/ 23 w 35"/>
                <a:gd name="T5" fmla="*/ 38 h 38"/>
                <a:gd name="T6" fmla="*/ 35 w 35"/>
                <a:gd name="T7" fmla="*/ 21 h 38"/>
                <a:gd name="T8" fmla="*/ 23 w 35"/>
                <a:gd name="T9" fmla="*/ 0 h 38"/>
                <a:gd name="T10" fmla="*/ 0 w 35"/>
                <a:gd name="T11" fmla="*/ 12 h 38"/>
                <a:gd name="T12" fmla="*/ 0 w 35"/>
                <a:gd name="T13" fmla="*/ 1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38">
                  <a:moveTo>
                    <a:pt x="0" y="12"/>
                  </a:moveTo>
                  <a:lnTo>
                    <a:pt x="5" y="26"/>
                  </a:lnTo>
                  <a:lnTo>
                    <a:pt x="23" y="38"/>
                  </a:lnTo>
                  <a:lnTo>
                    <a:pt x="35" y="21"/>
                  </a:lnTo>
                  <a:lnTo>
                    <a:pt x="23" y="0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18" name="Freeform 102">
              <a:extLst>
                <a:ext uri="{FF2B5EF4-FFF2-40B4-BE49-F238E27FC236}">
                  <a16:creationId xmlns:a16="http://schemas.microsoft.com/office/drawing/2014/main" id="{069882F9-ACC8-6C40-B56E-695A537F9166}"/>
                </a:ext>
              </a:extLst>
            </p:cNvPr>
            <p:cNvSpPr>
              <a:spLocks/>
            </p:cNvSpPr>
            <p:nvPr/>
          </p:nvSpPr>
          <p:spPr bwMode="auto">
            <a:xfrm>
              <a:off x="9240593" y="2318477"/>
              <a:ext cx="34798" cy="33693"/>
            </a:xfrm>
            <a:custGeom>
              <a:avLst/>
              <a:gdLst>
                <a:gd name="T0" fmla="*/ 28 w 64"/>
                <a:gd name="T1" fmla="*/ 0 h 62"/>
                <a:gd name="T2" fmla="*/ 64 w 64"/>
                <a:gd name="T3" fmla="*/ 33 h 62"/>
                <a:gd name="T4" fmla="*/ 59 w 64"/>
                <a:gd name="T5" fmla="*/ 62 h 62"/>
                <a:gd name="T6" fmla="*/ 24 w 64"/>
                <a:gd name="T7" fmla="*/ 48 h 62"/>
                <a:gd name="T8" fmla="*/ 0 w 64"/>
                <a:gd name="T9" fmla="*/ 22 h 62"/>
                <a:gd name="T10" fmla="*/ 28 w 64"/>
                <a:gd name="T11" fmla="*/ 0 h 62"/>
                <a:gd name="T12" fmla="*/ 28 w 64"/>
                <a:gd name="T13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62">
                  <a:moveTo>
                    <a:pt x="28" y="0"/>
                  </a:moveTo>
                  <a:lnTo>
                    <a:pt x="64" y="33"/>
                  </a:lnTo>
                  <a:lnTo>
                    <a:pt x="59" y="62"/>
                  </a:lnTo>
                  <a:lnTo>
                    <a:pt x="24" y="48"/>
                  </a:lnTo>
                  <a:lnTo>
                    <a:pt x="0" y="22"/>
                  </a:lnTo>
                  <a:lnTo>
                    <a:pt x="28" y="0"/>
                  </a:lnTo>
                  <a:lnTo>
                    <a:pt x="28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19" name="Freeform 103">
              <a:extLst>
                <a:ext uri="{FF2B5EF4-FFF2-40B4-BE49-F238E27FC236}">
                  <a16:creationId xmlns:a16="http://schemas.microsoft.com/office/drawing/2014/main" id="{0D8112C4-ABA1-E04A-A667-4EDE8A89B0E7}"/>
                </a:ext>
              </a:extLst>
            </p:cNvPr>
            <p:cNvSpPr>
              <a:spLocks/>
            </p:cNvSpPr>
            <p:nvPr/>
          </p:nvSpPr>
          <p:spPr bwMode="auto">
            <a:xfrm>
              <a:off x="9311277" y="2359779"/>
              <a:ext cx="33167" cy="27172"/>
            </a:xfrm>
            <a:custGeom>
              <a:avLst/>
              <a:gdLst>
                <a:gd name="T0" fmla="*/ 0 w 61"/>
                <a:gd name="T1" fmla="*/ 28 h 50"/>
                <a:gd name="T2" fmla="*/ 5 w 61"/>
                <a:gd name="T3" fmla="*/ 50 h 50"/>
                <a:gd name="T4" fmla="*/ 45 w 61"/>
                <a:gd name="T5" fmla="*/ 50 h 50"/>
                <a:gd name="T6" fmla="*/ 61 w 61"/>
                <a:gd name="T7" fmla="*/ 24 h 50"/>
                <a:gd name="T8" fmla="*/ 47 w 61"/>
                <a:gd name="T9" fmla="*/ 0 h 50"/>
                <a:gd name="T10" fmla="*/ 31 w 61"/>
                <a:gd name="T11" fmla="*/ 26 h 50"/>
                <a:gd name="T12" fmla="*/ 5 w 61"/>
                <a:gd name="T13" fmla="*/ 19 h 50"/>
                <a:gd name="T14" fmla="*/ 0 w 61"/>
                <a:gd name="T15" fmla="*/ 28 h 50"/>
                <a:gd name="T16" fmla="*/ 0 w 61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50">
                  <a:moveTo>
                    <a:pt x="0" y="28"/>
                  </a:moveTo>
                  <a:lnTo>
                    <a:pt x="5" y="50"/>
                  </a:lnTo>
                  <a:lnTo>
                    <a:pt x="45" y="50"/>
                  </a:lnTo>
                  <a:lnTo>
                    <a:pt x="61" y="24"/>
                  </a:lnTo>
                  <a:lnTo>
                    <a:pt x="47" y="0"/>
                  </a:lnTo>
                  <a:lnTo>
                    <a:pt x="31" y="26"/>
                  </a:lnTo>
                  <a:lnTo>
                    <a:pt x="5" y="19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20" name="Freeform 104">
              <a:extLst>
                <a:ext uri="{FF2B5EF4-FFF2-40B4-BE49-F238E27FC236}">
                  <a16:creationId xmlns:a16="http://schemas.microsoft.com/office/drawing/2014/main" id="{BD93B55A-95F8-2D41-B230-D7973EDA142F}"/>
                </a:ext>
              </a:extLst>
            </p:cNvPr>
            <p:cNvSpPr>
              <a:spLocks/>
            </p:cNvSpPr>
            <p:nvPr/>
          </p:nvSpPr>
          <p:spPr bwMode="auto">
            <a:xfrm>
              <a:off x="9250923" y="2394559"/>
              <a:ext cx="11418" cy="15216"/>
            </a:xfrm>
            <a:custGeom>
              <a:avLst/>
              <a:gdLst>
                <a:gd name="T0" fmla="*/ 0 w 21"/>
                <a:gd name="T1" fmla="*/ 14 h 28"/>
                <a:gd name="T2" fmla="*/ 9 w 21"/>
                <a:gd name="T3" fmla="*/ 28 h 28"/>
                <a:gd name="T4" fmla="*/ 21 w 21"/>
                <a:gd name="T5" fmla="*/ 16 h 28"/>
                <a:gd name="T6" fmla="*/ 9 w 21"/>
                <a:gd name="T7" fmla="*/ 0 h 28"/>
                <a:gd name="T8" fmla="*/ 0 w 21"/>
                <a:gd name="T9" fmla="*/ 14 h 28"/>
                <a:gd name="T10" fmla="*/ 0 w 21"/>
                <a:gd name="T11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8">
                  <a:moveTo>
                    <a:pt x="0" y="14"/>
                  </a:moveTo>
                  <a:lnTo>
                    <a:pt x="9" y="28"/>
                  </a:lnTo>
                  <a:lnTo>
                    <a:pt x="21" y="16"/>
                  </a:lnTo>
                  <a:lnTo>
                    <a:pt x="9" y="0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21" name="Freeform 105">
              <a:extLst>
                <a:ext uri="{FF2B5EF4-FFF2-40B4-BE49-F238E27FC236}">
                  <a16:creationId xmlns:a16="http://schemas.microsoft.com/office/drawing/2014/main" id="{C9BA1C40-62EC-6448-92C4-8003B4F3F941}"/>
                </a:ext>
              </a:extLst>
            </p:cNvPr>
            <p:cNvSpPr>
              <a:spLocks/>
            </p:cNvSpPr>
            <p:nvPr/>
          </p:nvSpPr>
          <p:spPr bwMode="auto">
            <a:xfrm>
              <a:off x="9197095" y="2336410"/>
              <a:ext cx="19029" cy="23368"/>
            </a:xfrm>
            <a:custGeom>
              <a:avLst/>
              <a:gdLst>
                <a:gd name="T0" fmla="*/ 0 w 35"/>
                <a:gd name="T1" fmla="*/ 15 h 43"/>
                <a:gd name="T2" fmla="*/ 16 w 35"/>
                <a:gd name="T3" fmla="*/ 43 h 43"/>
                <a:gd name="T4" fmla="*/ 35 w 35"/>
                <a:gd name="T5" fmla="*/ 24 h 43"/>
                <a:gd name="T6" fmla="*/ 26 w 35"/>
                <a:gd name="T7" fmla="*/ 0 h 43"/>
                <a:gd name="T8" fmla="*/ 0 w 35"/>
                <a:gd name="T9" fmla="*/ 15 h 43"/>
                <a:gd name="T10" fmla="*/ 0 w 35"/>
                <a:gd name="T11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43">
                  <a:moveTo>
                    <a:pt x="0" y="15"/>
                  </a:moveTo>
                  <a:lnTo>
                    <a:pt x="16" y="43"/>
                  </a:lnTo>
                  <a:lnTo>
                    <a:pt x="35" y="24"/>
                  </a:lnTo>
                  <a:lnTo>
                    <a:pt x="26" y="0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22" name="Freeform 106">
              <a:extLst>
                <a:ext uri="{FF2B5EF4-FFF2-40B4-BE49-F238E27FC236}">
                  <a16:creationId xmlns:a16="http://schemas.microsoft.com/office/drawing/2014/main" id="{68C9CBF0-F3BD-CB42-B8E7-C8AC38722AEA}"/>
                </a:ext>
              </a:extLst>
            </p:cNvPr>
            <p:cNvSpPr>
              <a:spLocks/>
            </p:cNvSpPr>
            <p:nvPr/>
          </p:nvSpPr>
          <p:spPr bwMode="auto">
            <a:xfrm>
              <a:off x="9222651" y="2334237"/>
              <a:ext cx="7613" cy="14129"/>
            </a:xfrm>
            <a:custGeom>
              <a:avLst/>
              <a:gdLst>
                <a:gd name="T0" fmla="*/ 0 w 14"/>
                <a:gd name="T1" fmla="*/ 9 h 26"/>
                <a:gd name="T2" fmla="*/ 2 w 14"/>
                <a:gd name="T3" fmla="*/ 26 h 26"/>
                <a:gd name="T4" fmla="*/ 14 w 14"/>
                <a:gd name="T5" fmla="*/ 19 h 26"/>
                <a:gd name="T6" fmla="*/ 5 w 14"/>
                <a:gd name="T7" fmla="*/ 0 h 26"/>
                <a:gd name="T8" fmla="*/ 0 w 14"/>
                <a:gd name="T9" fmla="*/ 9 h 26"/>
                <a:gd name="T10" fmla="*/ 0 w 14"/>
                <a:gd name="T11" fmla="*/ 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26">
                  <a:moveTo>
                    <a:pt x="0" y="9"/>
                  </a:moveTo>
                  <a:lnTo>
                    <a:pt x="2" y="26"/>
                  </a:lnTo>
                  <a:lnTo>
                    <a:pt x="14" y="19"/>
                  </a:lnTo>
                  <a:lnTo>
                    <a:pt x="5" y="0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23" name="Freeform 107">
              <a:extLst>
                <a:ext uri="{FF2B5EF4-FFF2-40B4-BE49-F238E27FC236}">
                  <a16:creationId xmlns:a16="http://schemas.microsoft.com/office/drawing/2014/main" id="{7405C97C-7146-034F-B948-AD364B2980D7}"/>
                </a:ext>
              </a:extLst>
            </p:cNvPr>
            <p:cNvSpPr>
              <a:spLocks/>
            </p:cNvSpPr>
            <p:nvPr/>
          </p:nvSpPr>
          <p:spPr bwMode="auto">
            <a:xfrm>
              <a:off x="9212319" y="2283696"/>
              <a:ext cx="14136" cy="15759"/>
            </a:xfrm>
            <a:custGeom>
              <a:avLst/>
              <a:gdLst>
                <a:gd name="T0" fmla="*/ 0 w 26"/>
                <a:gd name="T1" fmla="*/ 12 h 29"/>
                <a:gd name="T2" fmla="*/ 14 w 26"/>
                <a:gd name="T3" fmla="*/ 29 h 29"/>
                <a:gd name="T4" fmla="*/ 26 w 26"/>
                <a:gd name="T5" fmla="*/ 17 h 29"/>
                <a:gd name="T6" fmla="*/ 5 w 26"/>
                <a:gd name="T7" fmla="*/ 0 h 29"/>
                <a:gd name="T8" fmla="*/ 0 w 26"/>
                <a:gd name="T9" fmla="*/ 12 h 29"/>
                <a:gd name="T10" fmla="*/ 0 w 26"/>
                <a:gd name="T11" fmla="*/ 1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9">
                  <a:moveTo>
                    <a:pt x="0" y="12"/>
                  </a:moveTo>
                  <a:lnTo>
                    <a:pt x="14" y="29"/>
                  </a:lnTo>
                  <a:lnTo>
                    <a:pt x="26" y="17"/>
                  </a:lnTo>
                  <a:lnTo>
                    <a:pt x="5" y="0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24" name="Freeform 108">
              <a:extLst>
                <a:ext uri="{FF2B5EF4-FFF2-40B4-BE49-F238E27FC236}">
                  <a16:creationId xmlns:a16="http://schemas.microsoft.com/office/drawing/2014/main" id="{94FA7163-281D-C145-AAD8-378C5B0CF0F5}"/>
                </a:ext>
              </a:extLst>
            </p:cNvPr>
            <p:cNvSpPr>
              <a:spLocks/>
            </p:cNvSpPr>
            <p:nvPr/>
          </p:nvSpPr>
          <p:spPr bwMode="auto">
            <a:xfrm>
              <a:off x="9151968" y="2271198"/>
              <a:ext cx="38603" cy="25542"/>
            </a:xfrm>
            <a:custGeom>
              <a:avLst/>
              <a:gdLst>
                <a:gd name="T0" fmla="*/ 0 w 71"/>
                <a:gd name="T1" fmla="*/ 0 h 47"/>
                <a:gd name="T2" fmla="*/ 5 w 71"/>
                <a:gd name="T3" fmla="*/ 23 h 47"/>
                <a:gd name="T4" fmla="*/ 21 w 71"/>
                <a:gd name="T5" fmla="*/ 38 h 47"/>
                <a:gd name="T6" fmla="*/ 47 w 71"/>
                <a:gd name="T7" fmla="*/ 35 h 47"/>
                <a:gd name="T8" fmla="*/ 61 w 71"/>
                <a:gd name="T9" fmla="*/ 47 h 47"/>
                <a:gd name="T10" fmla="*/ 71 w 71"/>
                <a:gd name="T11" fmla="*/ 35 h 47"/>
                <a:gd name="T12" fmla="*/ 52 w 71"/>
                <a:gd name="T13" fmla="*/ 19 h 47"/>
                <a:gd name="T14" fmla="*/ 35 w 71"/>
                <a:gd name="T15" fmla="*/ 23 h 47"/>
                <a:gd name="T16" fmla="*/ 0 w 71"/>
                <a:gd name="T17" fmla="*/ 0 h 47"/>
                <a:gd name="T18" fmla="*/ 0 w 71"/>
                <a:gd name="T1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" h="47">
                  <a:moveTo>
                    <a:pt x="0" y="0"/>
                  </a:moveTo>
                  <a:lnTo>
                    <a:pt x="5" y="23"/>
                  </a:lnTo>
                  <a:lnTo>
                    <a:pt x="21" y="38"/>
                  </a:lnTo>
                  <a:lnTo>
                    <a:pt x="47" y="35"/>
                  </a:lnTo>
                  <a:lnTo>
                    <a:pt x="61" y="47"/>
                  </a:lnTo>
                  <a:lnTo>
                    <a:pt x="71" y="35"/>
                  </a:lnTo>
                  <a:lnTo>
                    <a:pt x="52" y="19"/>
                  </a:lnTo>
                  <a:lnTo>
                    <a:pt x="35" y="2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25" name="Freeform 109">
              <a:extLst>
                <a:ext uri="{FF2B5EF4-FFF2-40B4-BE49-F238E27FC236}">
                  <a16:creationId xmlns:a16="http://schemas.microsoft.com/office/drawing/2014/main" id="{0205F1C3-6C72-8945-A98F-5EA8548A0799}"/>
                </a:ext>
              </a:extLst>
            </p:cNvPr>
            <p:cNvSpPr>
              <a:spLocks/>
            </p:cNvSpPr>
            <p:nvPr/>
          </p:nvSpPr>
          <p:spPr bwMode="auto">
            <a:xfrm>
              <a:off x="9153057" y="2295653"/>
              <a:ext cx="61983" cy="40758"/>
            </a:xfrm>
            <a:custGeom>
              <a:avLst/>
              <a:gdLst>
                <a:gd name="T0" fmla="*/ 3 w 114"/>
                <a:gd name="T1" fmla="*/ 14 h 75"/>
                <a:gd name="T2" fmla="*/ 0 w 114"/>
                <a:gd name="T3" fmla="*/ 35 h 75"/>
                <a:gd name="T4" fmla="*/ 19 w 114"/>
                <a:gd name="T5" fmla="*/ 52 h 75"/>
                <a:gd name="T6" fmla="*/ 36 w 114"/>
                <a:gd name="T7" fmla="*/ 75 h 75"/>
                <a:gd name="T8" fmla="*/ 43 w 114"/>
                <a:gd name="T9" fmla="*/ 66 h 75"/>
                <a:gd name="T10" fmla="*/ 38 w 114"/>
                <a:gd name="T11" fmla="*/ 42 h 75"/>
                <a:gd name="T12" fmla="*/ 62 w 114"/>
                <a:gd name="T13" fmla="*/ 37 h 75"/>
                <a:gd name="T14" fmla="*/ 95 w 114"/>
                <a:gd name="T15" fmla="*/ 47 h 75"/>
                <a:gd name="T16" fmla="*/ 114 w 114"/>
                <a:gd name="T17" fmla="*/ 28 h 75"/>
                <a:gd name="T18" fmla="*/ 95 w 114"/>
                <a:gd name="T19" fmla="*/ 7 h 75"/>
                <a:gd name="T20" fmla="*/ 81 w 114"/>
                <a:gd name="T21" fmla="*/ 0 h 75"/>
                <a:gd name="T22" fmla="*/ 64 w 114"/>
                <a:gd name="T23" fmla="*/ 14 h 75"/>
                <a:gd name="T24" fmla="*/ 43 w 114"/>
                <a:gd name="T25" fmla="*/ 16 h 75"/>
                <a:gd name="T26" fmla="*/ 29 w 114"/>
                <a:gd name="T27" fmla="*/ 21 h 75"/>
                <a:gd name="T28" fmla="*/ 3 w 114"/>
                <a:gd name="T29" fmla="*/ 14 h 75"/>
                <a:gd name="T30" fmla="*/ 3 w 114"/>
                <a:gd name="T31" fmla="*/ 14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4" h="75">
                  <a:moveTo>
                    <a:pt x="3" y="14"/>
                  </a:moveTo>
                  <a:lnTo>
                    <a:pt x="0" y="35"/>
                  </a:lnTo>
                  <a:lnTo>
                    <a:pt x="19" y="52"/>
                  </a:lnTo>
                  <a:lnTo>
                    <a:pt x="36" y="75"/>
                  </a:lnTo>
                  <a:lnTo>
                    <a:pt x="43" y="66"/>
                  </a:lnTo>
                  <a:lnTo>
                    <a:pt x="38" y="42"/>
                  </a:lnTo>
                  <a:lnTo>
                    <a:pt x="62" y="37"/>
                  </a:lnTo>
                  <a:lnTo>
                    <a:pt x="95" y="47"/>
                  </a:lnTo>
                  <a:lnTo>
                    <a:pt x="114" y="28"/>
                  </a:lnTo>
                  <a:lnTo>
                    <a:pt x="95" y="7"/>
                  </a:lnTo>
                  <a:lnTo>
                    <a:pt x="81" y="0"/>
                  </a:lnTo>
                  <a:lnTo>
                    <a:pt x="64" y="14"/>
                  </a:lnTo>
                  <a:lnTo>
                    <a:pt x="43" y="16"/>
                  </a:lnTo>
                  <a:lnTo>
                    <a:pt x="29" y="21"/>
                  </a:lnTo>
                  <a:lnTo>
                    <a:pt x="3" y="14"/>
                  </a:lnTo>
                  <a:lnTo>
                    <a:pt x="3" y="14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26" name="Freeform 110">
              <a:extLst>
                <a:ext uri="{FF2B5EF4-FFF2-40B4-BE49-F238E27FC236}">
                  <a16:creationId xmlns:a16="http://schemas.microsoft.com/office/drawing/2014/main" id="{035CBF1F-C68D-314F-898F-400247A704D0}"/>
                </a:ext>
              </a:extLst>
            </p:cNvPr>
            <p:cNvSpPr>
              <a:spLocks/>
            </p:cNvSpPr>
            <p:nvPr/>
          </p:nvSpPr>
          <p:spPr bwMode="auto">
            <a:xfrm>
              <a:off x="9173716" y="2344561"/>
              <a:ext cx="7613" cy="11412"/>
            </a:xfrm>
            <a:custGeom>
              <a:avLst/>
              <a:gdLst>
                <a:gd name="T0" fmla="*/ 2 w 14"/>
                <a:gd name="T1" fmla="*/ 0 h 21"/>
                <a:gd name="T2" fmla="*/ 0 w 14"/>
                <a:gd name="T3" fmla="*/ 14 h 21"/>
                <a:gd name="T4" fmla="*/ 14 w 14"/>
                <a:gd name="T5" fmla="*/ 21 h 21"/>
                <a:gd name="T6" fmla="*/ 14 w 14"/>
                <a:gd name="T7" fmla="*/ 4 h 21"/>
                <a:gd name="T8" fmla="*/ 2 w 14"/>
                <a:gd name="T9" fmla="*/ 0 h 21"/>
                <a:gd name="T10" fmla="*/ 2 w 14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21">
                  <a:moveTo>
                    <a:pt x="2" y="0"/>
                  </a:moveTo>
                  <a:lnTo>
                    <a:pt x="0" y="14"/>
                  </a:lnTo>
                  <a:lnTo>
                    <a:pt x="14" y="21"/>
                  </a:lnTo>
                  <a:lnTo>
                    <a:pt x="14" y="4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27" name="Freeform 111">
              <a:extLst>
                <a:ext uri="{FF2B5EF4-FFF2-40B4-BE49-F238E27FC236}">
                  <a16:creationId xmlns:a16="http://schemas.microsoft.com/office/drawing/2014/main" id="{C0083DF4-AD94-9A4A-8FA5-F886AF021EBD}"/>
                </a:ext>
              </a:extLst>
            </p:cNvPr>
            <p:cNvSpPr>
              <a:spLocks/>
            </p:cNvSpPr>
            <p:nvPr/>
          </p:nvSpPr>
          <p:spPr bwMode="auto">
            <a:xfrm>
              <a:off x="7631201" y="2663017"/>
              <a:ext cx="75576" cy="105427"/>
            </a:xfrm>
            <a:custGeom>
              <a:avLst/>
              <a:gdLst>
                <a:gd name="T0" fmla="*/ 0 w 139"/>
                <a:gd name="T1" fmla="*/ 12 h 194"/>
                <a:gd name="T2" fmla="*/ 83 w 139"/>
                <a:gd name="T3" fmla="*/ 194 h 194"/>
                <a:gd name="T4" fmla="*/ 135 w 139"/>
                <a:gd name="T5" fmla="*/ 166 h 194"/>
                <a:gd name="T6" fmla="*/ 139 w 139"/>
                <a:gd name="T7" fmla="*/ 67 h 194"/>
                <a:gd name="T8" fmla="*/ 116 w 139"/>
                <a:gd name="T9" fmla="*/ 29 h 194"/>
                <a:gd name="T10" fmla="*/ 104 w 139"/>
                <a:gd name="T11" fmla="*/ 74 h 194"/>
                <a:gd name="T12" fmla="*/ 78 w 139"/>
                <a:gd name="T13" fmla="*/ 60 h 194"/>
                <a:gd name="T14" fmla="*/ 59 w 139"/>
                <a:gd name="T15" fmla="*/ 0 h 194"/>
                <a:gd name="T16" fmla="*/ 33 w 139"/>
                <a:gd name="T17" fmla="*/ 15 h 194"/>
                <a:gd name="T18" fmla="*/ 0 w 139"/>
                <a:gd name="T19" fmla="*/ 12 h 194"/>
                <a:gd name="T20" fmla="*/ 0 w 139"/>
                <a:gd name="T21" fmla="*/ 12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9" h="194">
                  <a:moveTo>
                    <a:pt x="0" y="12"/>
                  </a:moveTo>
                  <a:lnTo>
                    <a:pt x="83" y="194"/>
                  </a:lnTo>
                  <a:lnTo>
                    <a:pt x="135" y="166"/>
                  </a:lnTo>
                  <a:lnTo>
                    <a:pt x="139" y="67"/>
                  </a:lnTo>
                  <a:lnTo>
                    <a:pt x="116" y="29"/>
                  </a:lnTo>
                  <a:lnTo>
                    <a:pt x="104" y="74"/>
                  </a:lnTo>
                  <a:lnTo>
                    <a:pt x="78" y="60"/>
                  </a:lnTo>
                  <a:lnTo>
                    <a:pt x="59" y="0"/>
                  </a:lnTo>
                  <a:lnTo>
                    <a:pt x="33" y="15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28" name="Freeform 112">
              <a:extLst>
                <a:ext uri="{FF2B5EF4-FFF2-40B4-BE49-F238E27FC236}">
                  <a16:creationId xmlns:a16="http://schemas.microsoft.com/office/drawing/2014/main" id="{6DEFE252-1550-C343-B7D8-EED78EC21CC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3707" y="3392308"/>
              <a:ext cx="208242" cy="220092"/>
            </a:xfrm>
            <a:custGeom>
              <a:avLst/>
              <a:gdLst>
                <a:gd name="T0" fmla="*/ 270 w 383"/>
                <a:gd name="T1" fmla="*/ 12 h 405"/>
                <a:gd name="T2" fmla="*/ 216 w 383"/>
                <a:gd name="T3" fmla="*/ 33 h 405"/>
                <a:gd name="T4" fmla="*/ 173 w 383"/>
                <a:gd name="T5" fmla="*/ 78 h 405"/>
                <a:gd name="T6" fmla="*/ 104 w 383"/>
                <a:gd name="T7" fmla="*/ 50 h 405"/>
                <a:gd name="T8" fmla="*/ 7 w 383"/>
                <a:gd name="T9" fmla="*/ 73 h 405"/>
                <a:gd name="T10" fmla="*/ 55 w 383"/>
                <a:gd name="T11" fmla="*/ 128 h 405"/>
                <a:gd name="T12" fmla="*/ 0 w 383"/>
                <a:gd name="T13" fmla="*/ 121 h 405"/>
                <a:gd name="T14" fmla="*/ 36 w 383"/>
                <a:gd name="T15" fmla="*/ 144 h 405"/>
                <a:gd name="T16" fmla="*/ 38 w 383"/>
                <a:gd name="T17" fmla="*/ 147 h 405"/>
                <a:gd name="T18" fmla="*/ 69 w 383"/>
                <a:gd name="T19" fmla="*/ 182 h 405"/>
                <a:gd name="T20" fmla="*/ 45 w 383"/>
                <a:gd name="T21" fmla="*/ 225 h 405"/>
                <a:gd name="T22" fmla="*/ 76 w 383"/>
                <a:gd name="T23" fmla="*/ 263 h 405"/>
                <a:gd name="T24" fmla="*/ 69 w 383"/>
                <a:gd name="T25" fmla="*/ 277 h 405"/>
                <a:gd name="T26" fmla="*/ 83 w 383"/>
                <a:gd name="T27" fmla="*/ 324 h 405"/>
                <a:gd name="T28" fmla="*/ 100 w 383"/>
                <a:gd name="T29" fmla="*/ 305 h 405"/>
                <a:gd name="T30" fmla="*/ 126 w 383"/>
                <a:gd name="T31" fmla="*/ 315 h 405"/>
                <a:gd name="T32" fmla="*/ 138 w 383"/>
                <a:gd name="T33" fmla="*/ 298 h 405"/>
                <a:gd name="T34" fmla="*/ 159 w 383"/>
                <a:gd name="T35" fmla="*/ 308 h 405"/>
                <a:gd name="T36" fmla="*/ 161 w 383"/>
                <a:gd name="T37" fmla="*/ 310 h 405"/>
                <a:gd name="T38" fmla="*/ 185 w 383"/>
                <a:gd name="T39" fmla="*/ 353 h 405"/>
                <a:gd name="T40" fmla="*/ 187 w 383"/>
                <a:gd name="T41" fmla="*/ 355 h 405"/>
                <a:gd name="T42" fmla="*/ 199 w 383"/>
                <a:gd name="T43" fmla="*/ 405 h 405"/>
                <a:gd name="T44" fmla="*/ 239 w 383"/>
                <a:gd name="T45" fmla="*/ 383 h 405"/>
                <a:gd name="T46" fmla="*/ 242 w 383"/>
                <a:gd name="T47" fmla="*/ 383 h 405"/>
                <a:gd name="T48" fmla="*/ 320 w 383"/>
                <a:gd name="T49" fmla="*/ 350 h 405"/>
                <a:gd name="T50" fmla="*/ 289 w 383"/>
                <a:gd name="T51" fmla="*/ 331 h 405"/>
                <a:gd name="T52" fmla="*/ 289 w 383"/>
                <a:gd name="T53" fmla="*/ 329 h 405"/>
                <a:gd name="T54" fmla="*/ 260 w 383"/>
                <a:gd name="T55" fmla="*/ 270 h 405"/>
                <a:gd name="T56" fmla="*/ 260 w 383"/>
                <a:gd name="T57" fmla="*/ 267 h 405"/>
                <a:gd name="T58" fmla="*/ 258 w 383"/>
                <a:gd name="T59" fmla="*/ 194 h 405"/>
                <a:gd name="T60" fmla="*/ 258 w 383"/>
                <a:gd name="T61" fmla="*/ 192 h 405"/>
                <a:gd name="T62" fmla="*/ 296 w 383"/>
                <a:gd name="T63" fmla="*/ 170 h 405"/>
                <a:gd name="T64" fmla="*/ 310 w 383"/>
                <a:gd name="T65" fmla="*/ 185 h 405"/>
                <a:gd name="T66" fmla="*/ 350 w 383"/>
                <a:gd name="T67" fmla="*/ 154 h 405"/>
                <a:gd name="T68" fmla="*/ 346 w 383"/>
                <a:gd name="T69" fmla="*/ 104 h 405"/>
                <a:gd name="T70" fmla="*/ 383 w 383"/>
                <a:gd name="T71" fmla="*/ 78 h 405"/>
                <a:gd name="T72" fmla="*/ 348 w 383"/>
                <a:gd name="T73" fmla="*/ 17 h 405"/>
                <a:gd name="T74" fmla="*/ 324 w 383"/>
                <a:gd name="T75" fmla="*/ 31 h 405"/>
                <a:gd name="T76" fmla="*/ 298 w 383"/>
                <a:gd name="T77" fmla="*/ 14 h 405"/>
                <a:gd name="T78" fmla="*/ 270 w 383"/>
                <a:gd name="T79" fmla="*/ 0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83" h="405">
                  <a:moveTo>
                    <a:pt x="270" y="0"/>
                  </a:moveTo>
                  <a:lnTo>
                    <a:pt x="270" y="12"/>
                  </a:lnTo>
                  <a:lnTo>
                    <a:pt x="232" y="10"/>
                  </a:lnTo>
                  <a:lnTo>
                    <a:pt x="216" y="33"/>
                  </a:lnTo>
                  <a:lnTo>
                    <a:pt x="197" y="36"/>
                  </a:lnTo>
                  <a:lnTo>
                    <a:pt x="173" y="78"/>
                  </a:lnTo>
                  <a:lnTo>
                    <a:pt x="133" y="92"/>
                  </a:lnTo>
                  <a:lnTo>
                    <a:pt x="104" y="50"/>
                  </a:lnTo>
                  <a:lnTo>
                    <a:pt x="38" y="43"/>
                  </a:lnTo>
                  <a:lnTo>
                    <a:pt x="7" y="73"/>
                  </a:lnTo>
                  <a:lnTo>
                    <a:pt x="74" y="114"/>
                  </a:lnTo>
                  <a:lnTo>
                    <a:pt x="55" y="128"/>
                  </a:lnTo>
                  <a:lnTo>
                    <a:pt x="19" y="107"/>
                  </a:lnTo>
                  <a:lnTo>
                    <a:pt x="0" y="121"/>
                  </a:lnTo>
                  <a:lnTo>
                    <a:pt x="12" y="144"/>
                  </a:lnTo>
                  <a:lnTo>
                    <a:pt x="36" y="144"/>
                  </a:lnTo>
                  <a:lnTo>
                    <a:pt x="38" y="144"/>
                  </a:lnTo>
                  <a:lnTo>
                    <a:pt x="38" y="147"/>
                  </a:lnTo>
                  <a:lnTo>
                    <a:pt x="67" y="182"/>
                  </a:lnTo>
                  <a:lnTo>
                    <a:pt x="69" y="182"/>
                  </a:lnTo>
                  <a:lnTo>
                    <a:pt x="67" y="185"/>
                  </a:lnTo>
                  <a:lnTo>
                    <a:pt x="45" y="225"/>
                  </a:lnTo>
                  <a:lnTo>
                    <a:pt x="74" y="260"/>
                  </a:lnTo>
                  <a:lnTo>
                    <a:pt x="76" y="263"/>
                  </a:lnTo>
                  <a:lnTo>
                    <a:pt x="74" y="263"/>
                  </a:lnTo>
                  <a:lnTo>
                    <a:pt x="69" y="277"/>
                  </a:lnTo>
                  <a:lnTo>
                    <a:pt x="67" y="305"/>
                  </a:lnTo>
                  <a:lnTo>
                    <a:pt x="83" y="324"/>
                  </a:lnTo>
                  <a:lnTo>
                    <a:pt x="97" y="308"/>
                  </a:lnTo>
                  <a:lnTo>
                    <a:pt x="100" y="305"/>
                  </a:lnTo>
                  <a:lnTo>
                    <a:pt x="100" y="305"/>
                  </a:lnTo>
                  <a:lnTo>
                    <a:pt x="126" y="315"/>
                  </a:lnTo>
                  <a:lnTo>
                    <a:pt x="135" y="301"/>
                  </a:lnTo>
                  <a:lnTo>
                    <a:pt x="138" y="298"/>
                  </a:lnTo>
                  <a:lnTo>
                    <a:pt x="138" y="301"/>
                  </a:lnTo>
                  <a:lnTo>
                    <a:pt x="159" y="308"/>
                  </a:lnTo>
                  <a:lnTo>
                    <a:pt x="161" y="308"/>
                  </a:lnTo>
                  <a:lnTo>
                    <a:pt x="161" y="310"/>
                  </a:lnTo>
                  <a:lnTo>
                    <a:pt x="161" y="341"/>
                  </a:lnTo>
                  <a:lnTo>
                    <a:pt x="185" y="353"/>
                  </a:lnTo>
                  <a:lnTo>
                    <a:pt x="187" y="353"/>
                  </a:lnTo>
                  <a:lnTo>
                    <a:pt x="187" y="355"/>
                  </a:lnTo>
                  <a:lnTo>
                    <a:pt x="187" y="386"/>
                  </a:lnTo>
                  <a:lnTo>
                    <a:pt x="199" y="405"/>
                  </a:lnTo>
                  <a:lnTo>
                    <a:pt x="230" y="402"/>
                  </a:lnTo>
                  <a:lnTo>
                    <a:pt x="239" y="383"/>
                  </a:lnTo>
                  <a:lnTo>
                    <a:pt x="239" y="383"/>
                  </a:lnTo>
                  <a:lnTo>
                    <a:pt x="242" y="383"/>
                  </a:lnTo>
                  <a:lnTo>
                    <a:pt x="289" y="383"/>
                  </a:lnTo>
                  <a:lnTo>
                    <a:pt x="320" y="350"/>
                  </a:lnTo>
                  <a:lnTo>
                    <a:pt x="317" y="334"/>
                  </a:lnTo>
                  <a:lnTo>
                    <a:pt x="289" y="331"/>
                  </a:lnTo>
                  <a:lnTo>
                    <a:pt x="289" y="331"/>
                  </a:lnTo>
                  <a:lnTo>
                    <a:pt x="289" y="329"/>
                  </a:lnTo>
                  <a:lnTo>
                    <a:pt x="286" y="305"/>
                  </a:lnTo>
                  <a:lnTo>
                    <a:pt x="260" y="270"/>
                  </a:lnTo>
                  <a:lnTo>
                    <a:pt x="260" y="270"/>
                  </a:lnTo>
                  <a:lnTo>
                    <a:pt x="260" y="267"/>
                  </a:lnTo>
                  <a:lnTo>
                    <a:pt x="275" y="220"/>
                  </a:lnTo>
                  <a:lnTo>
                    <a:pt x="258" y="194"/>
                  </a:lnTo>
                  <a:lnTo>
                    <a:pt x="256" y="192"/>
                  </a:lnTo>
                  <a:lnTo>
                    <a:pt x="258" y="192"/>
                  </a:lnTo>
                  <a:lnTo>
                    <a:pt x="294" y="170"/>
                  </a:lnTo>
                  <a:lnTo>
                    <a:pt x="296" y="170"/>
                  </a:lnTo>
                  <a:lnTo>
                    <a:pt x="296" y="170"/>
                  </a:lnTo>
                  <a:lnTo>
                    <a:pt x="310" y="185"/>
                  </a:lnTo>
                  <a:lnTo>
                    <a:pt x="336" y="182"/>
                  </a:lnTo>
                  <a:lnTo>
                    <a:pt x="350" y="154"/>
                  </a:lnTo>
                  <a:lnTo>
                    <a:pt x="346" y="104"/>
                  </a:lnTo>
                  <a:lnTo>
                    <a:pt x="346" y="104"/>
                  </a:lnTo>
                  <a:lnTo>
                    <a:pt x="346" y="102"/>
                  </a:lnTo>
                  <a:lnTo>
                    <a:pt x="383" y="78"/>
                  </a:lnTo>
                  <a:lnTo>
                    <a:pt x="376" y="17"/>
                  </a:lnTo>
                  <a:lnTo>
                    <a:pt x="348" y="17"/>
                  </a:lnTo>
                  <a:lnTo>
                    <a:pt x="327" y="31"/>
                  </a:lnTo>
                  <a:lnTo>
                    <a:pt x="324" y="31"/>
                  </a:lnTo>
                  <a:lnTo>
                    <a:pt x="324" y="31"/>
                  </a:lnTo>
                  <a:lnTo>
                    <a:pt x="298" y="14"/>
                  </a:lnTo>
                  <a:lnTo>
                    <a:pt x="270" y="0"/>
                  </a:lnTo>
                  <a:lnTo>
                    <a:pt x="27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29" name="Freeform 113">
              <a:extLst>
                <a:ext uri="{FF2B5EF4-FFF2-40B4-BE49-F238E27FC236}">
                  <a16:creationId xmlns:a16="http://schemas.microsoft.com/office/drawing/2014/main" id="{8E5C2697-64EF-3C45-A305-0E76CB0B1438}"/>
                </a:ext>
              </a:extLst>
            </p:cNvPr>
            <p:cNvSpPr>
              <a:spLocks/>
            </p:cNvSpPr>
            <p:nvPr/>
          </p:nvSpPr>
          <p:spPr bwMode="auto">
            <a:xfrm>
              <a:off x="7786705" y="3375461"/>
              <a:ext cx="216942" cy="215201"/>
            </a:xfrm>
            <a:custGeom>
              <a:avLst/>
              <a:gdLst>
                <a:gd name="T0" fmla="*/ 307 w 399"/>
                <a:gd name="T1" fmla="*/ 384 h 396"/>
                <a:gd name="T2" fmla="*/ 347 w 399"/>
                <a:gd name="T3" fmla="*/ 332 h 396"/>
                <a:gd name="T4" fmla="*/ 399 w 399"/>
                <a:gd name="T5" fmla="*/ 317 h 396"/>
                <a:gd name="T6" fmla="*/ 376 w 399"/>
                <a:gd name="T7" fmla="*/ 261 h 396"/>
                <a:gd name="T8" fmla="*/ 373 w 399"/>
                <a:gd name="T9" fmla="*/ 258 h 396"/>
                <a:gd name="T10" fmla="*/ 362 w 399"/>
                <a:gd name="T11" fmla="*/ 242 h 396"/>
                <a:gd name="T12" fmla="*/ 362 w 399"/>
                <a:gd name="T13" fmla="*/ 211 h 396"/>
                <a:gd name="T14" fmla="*/ 347 w 399"/>
                <a:gd name="T15" fmla="*/ 216 h 396"/>
                <a:gd name="T16" fmla="*/ 328 w 399"/>
                <a:gd name="T17" fmla="*/ 216 h 396"/>
                <a:gd name="T18" fmla="*/ 326 w 399"/>
                <a:gd name="T19" fmla="*/ 213 h 396"/>
                <a:gd name="T20" fmla="*/ 326 w 399"/>
                <a:gd name="T21" fmla="*/ 190 h 396"/>
                <a:gd name="T22" fmla="*/ 345 w 399"/>
                <a:gd name="T23" fmla="*/ 168 h 396"/>
                <a:gd name="T24" fmla="*/ 305 w 399"/>
                <a:gd name="T25" fmla="*/ 100 h 396"/>
                <a:gd name="T26" fmla="*/ 281 w 399"/>
                <a:gd name="T27" fmla="*/ 95 h 396"/>
                <a:gd name="T28" fmla="*/ 265 w 399"/>
                <a:gd name="T29" fmla="*/ 74 h 396"/>
                <a:gd name="T30" fmla="*/ 265 w 399"/>
                <a:gd name="T31" fmla="*/ 71 h 396"/>
                <a:gd name="T32" fmla="*/ 227 w 399"/>
                <a:gd name="T33" fmla="*/ 29 h 396"/>
                <a:gd name="T34" fmla="*/ 227 w 399"/>
                <a:gd name="T35" fmla="*/ 29 h 396"/>
                <a:gd name="T36" fmla="*/ 194 w 399"/>
                <a:gd name="T37" fmla="*/ 5 h 396"/>
                <a:gd name="T38" fmla="*/ 194 w 399"/>
                <a:gd name="T39" fmla="*/ 5 h 396"/>
                <a:gd name="T40" fmla="*/ 154 w 399"/>
                <a:gd name="T41" fmla="*/ 24 h 396"/>
                <a:gd name="T42" fmla="*/ 154 w 399"/>
                <a:gd name="T43" fmla="*/ 26 h 396"/>
                <a:gd name="T44" fmla="*/ 125 w 399"/>
                <a:gd name="T45" fmla="*/ 109 h 396"/>
                <a:gd name="T46" fmla="*/ 125 w 399"/>
                <a:gd name="T47" fmla="*/ 112 h 396"/>
                <a:gd name="T48" fmla="*/ 92 w 399"/>
                <a:gd name="T49" fmla="*/ 185 h 396"/>
                <a:gd name="T50" fmla="*/ 92 w 399"/>
                <a:gd name="T51" fmla="*/ 185 h 396"/>
                <a:gd name="T52" fmla="*/ 76 w 399"/>
                <a:gd name="T53" fmla="*/ 218 h 396"/>
                <a:gd name="T54" fmla="*/ 47 w 399"/>
                <a:gd name="T55" fmla="*/ 220 h 396"/>
                <a:gd name="T56" fmla="*/ 45 w 399"/>
                <a:gd name="T57" fmla="*/ 218 h 396"/>
                <a:gd name="T58" fmla="*/ 0 w 399"/>
                <a:gd name="T59" fmla="*/ 225 h 396"/>
                <a:gd name="T60" fmla="*/ 16 w 399"/>
                <a:gd name="T61" fmla="*/ 249 h 396"/>
                <a:gd name="T62" fmla="*/ 2 w 399"/>
                <a:gd name="T63" fmla="*/ 298 h 396"/>
                <a:gd name="T64" fmla="*/ 87 w 399"/>
                <a:gd name="T65" fmla="*/ 341 h 396"/>
                <a:gd name="T66" fmla="*/ 94 w 399"/>
                <a:gd name="T67" fmla="*/ 322 h 396"/>
                <a:gd name="T68" fmla="*/ 116 w 399"/>
                <a:gd name="T69" fmla="*/ 325 h 396"/>
                <a:gd name="T70" fmla="*/ 118 w 399"/>
                <a:gd name="T71" fmla="*/ 325 h 396"/>
                <a:gd name="T72" fmla="*/ 149 w 399"/>
                <a:gd name="T73" fmla="*/ 360 h 396"/>
                <a:gd name="T74" fmla="*/ 170 w 399"/>
                <a:gd name="T75" fmla="*/ 346 h 396"/>
                <a:gd name="T76" fmla="*/ 243 w 399"/>
                <a:gd name="T77" fmla="*/ 360 h 396"/>
                <a:gd name="T78" fmla="*/ 246 w 399"/>
                <a:gd name="T79" fmla="*/ 362 h 396"/>
                <a:gd name="T80" fmla="*/ 265 w 399"/>
                <a:gd name="T81" fmla="*/ 396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99" h="396">
                  <a:moveTo>
                    <a:pt x="265" y="396"/>
                  </a:moveTo>
                  <a:lnTo>
                    <a:pt x="307" y="384"/>
                  </a:lnTo>
                  <a:lnTo>
                    <a:pt x="312" y="351"/>
                  </a:lnTo>
                  <a:lnTo>
                    <a:pt x="347" y="332"/>
                  </a:lnTo>
                  <a:lnTo>
                    <a:pt x="388" y="320"/>
                  </a:lnTo>
                  <a:lnTo>
                    <a:pt x="399" y="317"/>
                  </a:lnTo>
                  <a:lnTo>
                    <a:pt x="399" y="265"/>
                  </a:lnTo>
                  <a:lnTo>
                    <a:pt x="376" y="261"/>
                  </a:lnTo>
                  <a:lnTo>
                    <a:pt x="376" y="258"/>
                  </a:lnTo>
                  <a:lnTo>
                    <a:pt x="373" y="258"/>
                  </a:lnTo>
                  <a:lnTo>
                    <a:pt x="364" y="242"/>
                  </a:lnTo>
                  <a:lnTo>
                    <a:pt x="362" y="242"/>
                  </a:lnTo>
                  <a:lnTo>
                    <a:pt x="362" y="242"/>
                  </a:lnTo>
                  <a:lnTo>
                    <a:pt x="362" y="211"/>
                  </a:lnTo>
                  <a:lnTo>
                    <a:pt x="347" y="216"/>
                  </a:lnTo>
                  <a:lnTo>
                    <a:pt x="347" y="216"/>
                  </a:lnTo>
                  <a:lnTo>
                    <a:pt x="345" y="216"/>
                  </a:lnTo>
                  <a:lnTo>
                    <a:pt x="328" y="216"/>
                  </a:lnTo>
                  <a:lnTo>
                    <a:pt x="326" y="216"/>
                  </a:lnTo>
                  <a:lnTo>
                    <a:pt x="326" y="213"/>
                  </a:lnTo>
                  <a:lnTo>
                    <a:pt x="326" y="190"/>
                  </a:lnTo>
                  <a:lnTo>
                    <a:pt x="326" y="190"/>
                  </a:lnTo>
                  <a:lnTo>
                    <a:pt x="328" y="190"/>
                  </a:lnTo>
                  <a:lnTo>
                    <a:pt x="345" y="168"/>
                  </a:lnTo>
                  <a:lnTo>
                    <a:pt x="345" y="140"/>
                  </a:lnTo>
                  <a:lnTo>
                    <a:pt x="305" y="100"/>
                  </a:lnTo>
                  <a:lnTo>
                    <a:pt x="281" y="95"/>
                  </a:lnTo>
                  <a:lnTo>
                    <a:pt x="281" y="95"/>
                  </a:lnTo>
                  <a:lnTo>
                    <a:pt x="281" y="95"/>
                  </a:lnTo>
                  <a:lnTo>
                    <a:pt x="265" y="74"/>
                  </a:lnTo>
                  <a:lnTo>
                    <a:pt x="265" y="71"/>
                  </a:lnTo>
                  <a:lnTo>
                    <a:pt x="265" y="71"/>
                  </a:lnTo>
                  <a:lnTo>
                    <a:pt x="262" y="41"/>
                  </a:lnTo>
                  <a:lnTo>
                    <a:pt x="227" y="29"/>
                  </a:lnTo>
                  <a:lnTo>
                    <a:pt x="227" y="29"/>
                  </a:lnTo>
                  <a:lnTo>
                    <a:pt x="227" y="29"/>
                  </a:lnTo>
                  <a:lnTo>
                    <a:pt x="213" y="0"/>
                  </a:lnTo>
                  <a:lnTo>
                    <a:pt x="194" y="5"/>
                  </a:lnTo>
                  <a:lnTo>
                    <a:pt x="194" y="5"/>
                  </a:lnTo>
                  <a:lnTo>
                    <a:pt x="194" y="5"/>
                  </a:lnTo>
                  <a:lnTo>
                    <a:pt x="158" y="0"/>
                  </a:lnTo>
                  <a:lnTo>
                    <a:pt x="154" y="24"/>
                  </a:lnTo>
                  <a:lnTo>
                    <a:pt x="154" y="26"/>
                  </a:lnTo>
                  <a:lnTo>
                    <a:pt x="154" y="26"/>
                  </a:lnTo>
                  <a:lnTo>
                    <a:pt x="118" y="48"/>
                  </a:lnTo>
                  <a:lnTo>
                    <a:pt x="125" y="109"/>
                  </a:lnTo>
                  <a:lnTo>
                    <a:pt x="125" y="112"/>
                  </a:lnTo>
                  <a:lnTo>
                    <a:pt x="125" y="112"/>
                  </a:lnTo>
                  <a:lnTo>
                    <a:pt x="87" y="135"/>
                  </a:lnTo>
                  <a:lnTo>
                    <a:pt x="92" y="185"/>
                  </a:lnTo>
                  <a:lnTo>
                    <a:pt x="92" y="185"/>
                  </a:lnTo>
                  <a:lnTo>
                    <a:pt x="92" y="185"/>
                  </a:lnTo>
                  <a:lnTo>
                    <a:pt x="76" y="218"/>
                  </a:lnTo>
                  <a:lnTo>
                    <a:pt x="76" y="218"/>
                  </a:lnTo>
                  <a:lnTo>
                    <a:pt x="73" y="218"/>
                  </a:lnTo>
                  <a:lnTo>
                    <a:pt x="47" y="220"/>
                  </a:lnTo>
                  <a:lnTo>
                    <a:pt x="45" y="220"/>
                  </a:lnTo>
                  <a:lnTo>
                    <a:pt x="45" y="218"/>
                  </a:lnTo>
                  <a:lnTo>
                    <a:pt x="33" y="206"/>
                  </a:lnTo>
                  <a:lnTo>
                    <a:pt x="0" y="225"/>
                  </a:lnTo>
                  <a:lnTo>
                    <a:pt x="16" y="249"/>
                  </a:lnTo>
                  <a:lnTo>
                    <a:pt x="16" y="249"/>
                  </a:lnTo>
                  <a:lnTo>
                    <a:pt x="16" y="251"/>
                  </a:lnTo>
                  <a:lnTo>
                    <a:pt x="2" y="298"/>
                  </a:lnTo>
                  <a:lnTo>
                    <a:pt x="26" y="334"/>
                  </a:lnTo>
                  <a:lnTo>
                    <a:pt x="87" y="341"/>
                  </a:lnTo>
                  <a:lnTo>
                    <a:pt x="94" y="322"/>
                  </a:lnTo>
                  <a:lnTo>
                    <a:pt x="94" y="322"/>
                  </a:lnTo>
                  <a:lnTo>
                    <a:pt x="97" y="322"/>
                  </a:lnTo>
                  <a:lnTo>
                    <a:pt x="116" y="325"/>
                  </a:lnTo>
                  <a:lnTo>
                    <a:pt x="118" y="325"/>
                  </a:lnTo>
                  <a:lnTo>
                    <a:pt x="118" y="325"/>
                  </a:lnTo>
                  <a:lnTo>
                    <a:pt x="125" y="355"/>
                  </a:lnTo>
                  <a:lnTo>
                    <a:pt x="149" y="360"/>
                  </a:lnTo>
                  <a:lnTo>
                    <a:pt x="170" y="346"/>
                  </a:lnTo>
                  <a:lnTo>
                    <a:pt x="170" y="346"/>
                  </a:lnTo>
                  <a:lnTo>
                    <a:pt x="170" y="346"/>
                  </a:lnTo>
                  <a:lnTo>
                    <a:pt x="243" y="360"/>
                  </a:lnTo>
                  <a:lnTo>
                    <a:pt x="246" y="362"/>
                  </a:lnTo>
                  <a:lnTo>
                    <a:pt x="246" y="362"/>
                  </a:lnTo>
                  <a:lnTo>
                    <a:pt x="265" y="396"/>
                  </a:lnTo>
                  <a:lnTo>
                    <a:pt x="265" y="39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30" name="Freeform 114">
              <a:extLst>
                <a:ext uri="{FF2B5EF4-FFF2-40B4-BE49-F238E27FC236}">
                  <a16:creationId xmlns:a16="http://schemas.microsoft.com/office/drawing/2014/main" id="{50CED0C8-9F07-1348-92FE-F9B4D352FFFE}"/>
                </a:ext>
              </a:extLst>
            </p:cNvPr>
            <p:cNvSpPr>
              <a:spLocks/>
            </p:cNvSpPr>
            <p:nvPr/>
          </p:nvSpPr>
          <p:spPr bwMode="auto">
            <a:xfrm>
              <a:off x="7818782" y="3566208"/>
              <a:ext cx="112005" cy="186399"/>
            </a:xfrm>
            <a:custGeom>
              <a:avLst/>
              <a:gdLst>
                <a:gd name="T0" fmla="*/ 26 w 206"/>
                <a:gd name="T1" fmla="*/ 328 h 343"/>
                <a:gd name="T2" fmla="*/ 64 w 206"/>
                <a:gd name="T3" fmla="*/ 343 h 343"/>
                <a:gd name="T4" fmla="*/ 168 w 206"/>
                <a:gd name="T5" fmla="*/ 340 h 343"/>
                <a:gd name="T6" fmla="*/ 161 w 206"/>
                <a:gd name="T7" fmla="*/ 298 h 343"/>
                <a:gd name="T8" fmla="*/ 187 w 206"/>
                <a:gd name="T9" fmla="*/ 293 h 343"/>
                <a:gd name="T10" fmla="*/ 206 w 206"/>
                <a:gd name="T11" fmla="*/ 182 h 343"/>
                <a:gd name="T12" fmla="*/ 189 w 206"/>
                <a:gd name="T13" fmla="*/ 158 h 343"/>
                <a:gd name="T14" fmla="*/ 163 w 206"/>
                <a:gd name="T15" fmla="*/ 153 h 343"/>
                <a:gd name="T16" fmla="*/ 165 w 206"/>
                <a:gd name="T17" fmla="*/ 132 h 343"/>
                <a:gd name="T18" fmla="*/ 199 w 206"/>
                <a:gd name="T19" fmla="*/ 101 h 343"/>
                <a:gd name="T20" fmla="*/ 170 w 206"/>
                <a:gd name="T21" fmla="*/ 63 h 343"/>
                <a:gd name="T22" fmla="*/ 184 w 206"/>
                <a:gd name="T23" fmla="*/ 56 h 343"/>
                <a:gd name="T24" fmla="*/ 201 w 206"/>
                <a:gd name="T25" fmla="*/ 47 h 343"/>
                <a:gd name="T26" fmla="*/ 182 w 206"/>
                <a:gd name="T27" fmla="*/ 14 h 343"/>
                <a:gd name="T28" fmla="*/ 111 w 206"/>
                <a:gd name="T29" fmla="*/ 0 h 343"/>
                <a:gd name="T30" fmla="*/ 92 w 206"/>
                <a:gd name="T31" fmla="*/ 11 h 343"/>
                <a:gd name="T32" fmla="*/ 106 w 206"/>
                <a:gd name="T33" fmla="*/ 47 h 343"/>
                <a:gd name="T34" fmla="*/ 106 w 206"/>
                <a:gd name="T35" fmla="*/ 47 h 343"/>
                <a:gd name="T36" fmla="*/ 106 w 206"/>
                <a:gd name="T37" fmla="*/ 47 h 343"/>
                <a:gd name="T38" fmla="*/ 92 w 206"/>
                <a:gd name="T39" fmla="*/ 111 h 343"/>
                <a:gd name="T40" fmla="*/ 109 w 206"/>
                <a:gd name="T41" fmla="*/ 142 h 343"/>
                <a:gd name="T42" fmla="*/ 109 w 206"/>
                <a:gd name="T43" fmla="*/ 142 h 343"/>
                <a:gd name="T44" fmla="*/ 109 w 206"/>
                <a:gd name="T45" fmla="*/ 144 h 343"/>
                <a:gd name="T46" fmla="*/ 92 w 206"/>
                <a:gd name="T47" fmla="*/ 194 h 343"/>
                <a:gd name="T48" fmla="*/ 99 w 206"/>
                <a:gd name="T49" fmla="*/ 222 h 343"/>
                <a:gd name="T50" fmla="*/ 99 w 206"/>
                <a:gd name="T51" fmla="*/ 227 h 343"/>
                <a:gd name="T52" fmla="*/ 97 w 206"/>
                <a:gd name="T53" fmla="*/ 227 h 343"/>
                <a:gd name="T54" fmla="*/ 66 w 206"/>
                <a:gd name="T55" fmla="*/ 222 h 343"/>
                <a:gd name="T56" fmla="*/ 50 w 206"/>
                <a:gd name="T57" fmla="*/ 229 h 343"/>
                <a:gd name="T58" fmla="*/ 50 w 206"/>
                <a:gd name="T59" fmla="*/ 229 h 343"/>
                <a:gd name="T60" fmla="*/ 47 w 206"/>
                <a:gd name="T61" fmla="*/ 229 h 343"/>
                <a:gd name="T62" fmla="*/ 38 w 206"/>
                <a:gd name="T63" fmla="*/ 213 h 343"/>
                <a:gd name="T64" fmla="*/ 26 w 206"/>
                <a:gd name="T65" fmla="*/ 224 h 343"/>
                <a:gd name="T66" fmla="*/ 43 w 206"/>
                <a:gd name="T67" fmla="*/ 262 h 343"/>
                <a:gd name="T68" fmla="*/ 43 w 206"/>
                <a:gd name="T69" fmla="*/ 265 h 343"/>
                <a:gd name="T70" fmla="*/ 43 w 206"/>
                <a:gd name="T71" fmla="*/ 265 h 343"/>
                <a:gd name="T72" fmla="*/ 21 w 206"/>
                <a:gd name="T73" fmla="*/ 281 h 343"/>
                <a:gd name="T74" fmla="*/ 21 w 206"/>
                <a:gd name="T75" fmla="*/ 284 h 343"/>
                <a:gd name="T76" fmla="*/ 21 w 206"/>
                <a:gd name="T77" fmla="*/ 284 h 343"/>
                <a:gd name="T78" fmla="*/ 0 w 206"/>
                <a:gd name="T79" fmla="*/ 293 h 343"/>
                <a:gd name="T80" fmla="*/ 26 w 206"/>
                <a:gd name="T81" fmla="*/ 328 h 343"/>
                <a:gd name="T82" fmla="*/ 26 w 206"/>
                <a:gd name="T83" fmla="*/ 328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6" h="343">
                  <a:moveTo>
                    <a:pt x="26" y="328"/>
                  </a:moveTo>
                  <a:lnTo>
                    <a:pt x="64" y="343"/>
                  </a:lnTo>
                  <a:lnTo>
                    <a:pt x="168" y="340"/>
                  </a:lnTo>
                  <a:lnTo>
                    <a:pt x="161" y="298"/>
                  </a:lnTo>
                  <a:lnTo>
                    <a:pt x="187" y="293"/>
                  </a:lnTo>
                  <a:lnTo>
                    <a:pt x="206" y="182"/>
                  </a:lnTo>
                  <a:lnTo>
                    <a:pt x="189" y="158"/>
                  </a:lnTo>
                  <a:lnTo>
                    <a:pt x="163" y="153"/>
                  </a:lnTo>
                  <a:lnTo>
                    <a:pt x="165" y="132"/>
                  </a:lnTo>
                  <a:lnTo>
                    <a:pt x="199" y="101"/>
                  </a:lnTo>
                  <a:lnTo>
                    <a:pt x="170" y="63"/>
                  </a:lnTo>
                  <a:lnTo>
                    <a:pt x="184" y="56"/>
                  </a:lnTo>
                  <a:lnTo>
                    <a:pt x="201" y="47"/>
                  </a:lnTo>
                  <a:lnTo>
                    <a:pt x="182" y="14"/>
                  </a:lnTo>
                  <a:lnTo>
                    <a:pt x="111" y="0"/>
                  </a:lnTo>
                  <a:lnTo>
                    <a:pt x="92" y="11"/>
                  </a:lnTo>
                  <a:lnTo>
                    <a:pt x="106" y="47"/>
                  </a:lnTo>
                  <a:lnTo>
                    <a:pt x="106" y="47"/>
                  </a:lnTo>
                  <a:lnTo>
                    <a:pt x="106" y="47"/>
                  </a:lnTo>
                  <a:lnTo>
                    <a:pt x="92" y="111"/>
                  </a:lnTo>
                  <a:lnTo>
                    <a:pt x="109" y="142"/>
                  </a:lnTo>
                  <a:lnTo>
                    <a:pt x="109" y="142"/>
                  </a:lnTo>
                  <a:lnTo>
                    <a:pt x="109" y="144"/>
                  </a:lnTo>
                  <a:lnTo>
                    <a:pt x="92" y="194"/>
                  </a:lnTo>
                  <a:lnTo>
                    <a:pt x="99" y="222"/>
                  </a:lnTo>
                  <a:lnTo>
                    <a:pt x="99" y="227"/>
                  </a:lnTo>
                  <a:lnTo>
                    <a:pt x="97" y="227"/>
                  </a:lnTo>
                  <a:lnTo>
                    <a:pt x="66" y="222"/>
                  </a:lnTo>
                  <a:lnTo>
                    <a:pt x="50" y="229"/>
                  </a:lnTo>
                  <a:lnTo>
                    <a:pt x="50" y="229"/>
                  </a:lnTo>
                  <a:lnTo>
                    <a:pt x="47" y="229"/>
                  </a:lnTo>
                  <a:lnTo>
                    <a:pt x="38" y="213"/>
                  </a:lnTo>
                  <a:lnTo>
                    <a:pt x="26" y="224"/>
                  </a:lnTo>
                  <a:lnTo>
                    <a:pt x="43" y="262"/>
                  </a:lnTo>
                  <a:lnTo>
                    <a:pt x="43" y="265"/>
                  </a:lnTo>
                  <a:lnTo>
                    <a:pt x="43" y="265"/>
                  </a:lnTo>
                  <a:lnTo>
                    <a:pt x="21" y="281"/>
                  </a:lnTo>
                  <a:lnTo>
                    <a:pt x="21" y="284"/>
                  </a:lnTo>
                  <a:lnTo>
                    <a:pt x="21" y="284"/>
                  </a:lnTo>
                  <a:lnTo>
                    <a:pt x="0" y="293"/>
                  </a:lnTo>
                  <a:lnTo>
                    <a:pt x="26" y="328"/>
                  </a:lnTo>
                  <a:lnTo>
                    <a:pt x="26" y="32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31" name="Freeform 115">
              <a:extLst>
                <a:ext uri="{FF2B5EF4-FFF2-40B4-BE49-F238E27FC236}">
                  <a16:creationId xmlns:a16="http://schemas.microsoft.com/office/drawing/2014/main" id="{8ABC49E1-4E89-7A47-AC15-EB52AF2AFCB5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0465" y="3553165"/>
              <a:ext cx="184862" cy="200529"/>
            </a:xfrm>
            <a:custGeom>
              <a:avLst/>
              <a:gdLst>
                <a:gd name="T0" fmla="*/ 219 w 340"/>
                <a:gd name="T1" fmla="*/ 369 h 369"/>
                <a:gd name="T2" fmla="*/ 231 w 340"/>
                <a:gd name="T3" fmla="*/ 317 h 369"/>
                <a:gd name="T4" fmla="*/ 234 w 340"/>
                <a:gd name="T5" fmla="*/ 315 h 369"/>
                <a:gd name="T6" fmla="*/ 274 w 340"/>
                <a:gd name="T7" fmla="*/ 286 h 369"/>
                <a:gd name="T8" fmla="*/ 257 w 340"/>
                <a:gd name="T9" fmla="*/ 246 h 369"/>
                <a:gd name="T10" fmla="*/ 271 w 340"/>
                <a:gd name="T11" fmla="*/ 232 h 369"/>
                <a:gd name="T12" fmla="*/ 274 w 340"/>
                <a:gd name="T13" fmla="*/ 232 h 369"/>
                <a:gd name="T14" fmla="*/ 302 w 340"/>
                <a:gd name="T15" fmla="*/ 241 h 369"/>
                <a:gd name="T16" fmla="*/ 302 w 340"/>
                <a:gd name="T17" fmla="*/ 241 h 369"/>
                <a:gd name="T18" fmla="*/ 323 w 340"/>
                <a:gd name="T19" fmla="*/ 218 h 369"/>
                <a:gd name="T20" fmla="*/ 323 w 340"/>
                <a:gd name="T21" fmla="*/ 215 h 369"/>
                <a:gd name="T22" fmla="*/ 323 w 340"/>
                <a:gd name="T23" fmla="*/ 137 h 369"/>
                <a:gd name="T24" fmla="*/ 323 w 340"/>
                <a:gd name="T25" fmla="*/ 135 h 369"/>
                <a:gd name="T26" fmla="*/ 323 w 340"/>
                <a:gd name="T27" fmla="*/ 38 h 369"/>
                <a:gd name="T28" fmla="*/ 297 w 340"/>
                <a:gd name="T29" fmla="*/ 33 h 369"/>
                <a:gd name="T30" fmla="*/ 293 w 340"/>
                <a:gd name="T31" fmla="*/ 0 h 369"/>
                <a:gd name="T32" fmla="*/ 269 w 340"/>
                <a:gd name="T33" fmla="*/ 16 h 369"/>
                <a:gd name="T34" fmla="*/ 267 w 340"/>
                <a:gd name="T35" fmla="*/ 19 h 369"/>
                <a:gd name="T36" fmla="*/ 208 w 340"/>
                <a:gd name="T37" fmla="*/ 31 h 369"/>
                <a:gd name="T38" fmla="*/ 236 w 340"/>
                <a:gd name="T39" fmla="*/ 35 h 369"/>
                <a:gd name="T40" fmla="*/ 238 w 340"/>
                <a:gd name="T41" fmla="*/ 54 h 369"/>
                <a:gd name="T42" fmla="*/ 236 w 340"/>
                <a:gd name="T43" fmla="*/ 57 h 369"/>
                <a:gd name="T44" fmla="*/ 205 w 340"/>
                <a:gd name="T45" fmla="*/ 92 h 369"/>
                <a:gd name="T46" fmla="*/ 156 w 340"/>
                <a:gd name="T47" fmla="*/ 92 h 369"/>
                <a:gd name="T48" fmla="*/ 146 w 340"/>
                <a:gd name="T49" fmla="*/ 111 h 369"/>
                <a:gd name="T50" fmla="*/ 113 w 340"/>
                <a:gd name="T51" fmla="*/ 113 h 369"/>
                <a:gd name="T52" fmla="*/ 111 w 340"/>
                <a:gd name="T53" fmla="*/ 113 h 369"/>
                <a:gd name="T54" fmla="*/ 96 w 340"/>
                <a:gd name="T55" fmla="*/ 90 h 369"/>
                <a:gd name="T56" fmla="*/ 96 w 340"/>
                <a:gd name="T57" fmla="*/ 59 h 369"/>
                <a:gd name="T58" fmla="*/ 70 w 340"/>
                <a:gd name="T59" fmla="*/ 47 h 369"/>
                <a:gd name="T60" fmla="*/ 70 w 340"/>
                <a:gd name="T61" fmla="*/ 16 h 369"/>
                <a:gd name="T62" fmla="*/ 44 w 340"/>
                <a:gd name="T63" fmla="*/ 24 h 369"/>
                <a:gd name="T64" fmla="*/ 40 w 340"/>
                <a:gd name="T65" fmla="*/ 26 h 369"/>
                <a:gd name="T66" fmla="*/ 0 w 340"/>
                <a:gd name="T67" fmla="*/ 33 h 369"/>
                <a:gd name="T68" fmla="*/ 35 w 340"/>
                <a:gd name="T69" fmla="*/ 50 h 369"/>
                <a:gd name="T70" fmla="*/ 37 w 340"/>
                <a:gd name="T71" fmla="*/ 50 h 369"/>
                <a:gd name="T72" fmla="*/ 70 w 340"/>
                <a:gd name="T73" fmla="*/ 73 h 369"/>
                <a:gd name="T74" fmla="*/ 73 w 340"/>
                <a:gd name="T75" fmla="*/ 76 h 369"/>
                <a:gd name="T76" fmla="*/ 106 w 340"/>
                <a:gd name="T77" fmla="*/ 144 h 369"/>
                <a:gd name="T78" fmla="*/ 106 w 340"/>
                <a:gd name="T79" fmla="*/ 144 h 369"/>
                <a:gd name="T80" fmla="*/ 125 w 340"/>
                <a:gd name="T81" fmla="*/ 232 h 369"/>
                <a:gd name="T82" fmla="*/ 125 w 340"/>
                <a:gd name="T83" fmla="*/ 232 h 369"/>
                <a:gd name="T84" fmla="*/ 134 w 340"/>
                <a:gd name="T85" fmla="*/ 267 h 369"/>
                <a:gd name="T86" fmla="*/ 132 w 340"/>
                <a:gd name="T87" fmla="*/ 305 h 369"/>
                <a:gd name="T88" fmla="*/ 172 w 340"/>
                <a:gd name="T89" fmla="*/ 343 h 369"/>
                <a:gd name="T90" fmla="*/ 182 w 340"/>
                <a:gd name="T91" fmla="*/ 367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40" h="369">
                  <a:moveTo>
                    <a:pt x="182" y="367"/>
                  </a:moveTo>
                  <a:lnTo>
                    <a:pt x="219" y="369"/>
                  </a:lnTo>
                  <a:lnTo>
                    <a:pt x="257" y="352"/>
                  </a:lnTo>
                  <a:lnTo>
                    <a:pt x="231" y="317"/>
                  </a:lnTo>
                  <a:lnTo>
                    <a:pt x="231" y="315"/>
                  </a:lnTo>
                  <a:lnTo>
                    <a:pt x="234" y="315"/>
                  </a:lnTo>
                  <a:lnTo>
                    <a:pt x="255" y="303"/>
                  </a:lnTo>
                  <a:lnTo>
                    <a:pt x="274" y="286"/>
                  </a:lnTo>
                  <a:lnTo>
                    <a:pt x="257" y="248"/>
                  </a:lnTo>
                  <a:lnTo>
                    <a:pt x="257" y="246"/>
                  </a:lnTo>
                  <a:lnTo>
                    <a:pt x="260" y="246"/>
                  </a:lnTo>
                  <a:lnTo>
                    <a:pt x="271" y="232"/>
                  </a:lnTo>
                  <a:lnTo>
                    <a:pt x="274" y="229"/>
                  </a:lnTo>
                  <a:lnTo>
                    <a:pt x="274" y="232"/>
                  </a:lnTo>
                  <a:lnTo>
                    <a:pt x="286" y="248"/>
                  </a:lnTo>
                  <a:lnTo>
                    <a:pt x="302" y="241"/>
                  </a:lnTo>
                  <a:lnTo>
                    <a:pt x="302" y="241"/>
                  </a:lnTo>
                  <a:lnTo>
                    <a:pt x="302" y="241"/>
                  </a:lnTo>
                  <a:lnTo>
                    <a:pt x="331" y="246"/>
                  </a:lnTo>
                  <a:lnTo>
                    <a:pt x="323" y="218"/>
                  </a:lnTo>
                  <a:lnTo>
                    <a:pt x="323" y="218"/>
                  </a:lnTo>
                  <a:lnTo>
                    <a:pt x="323" y="215"/>
                  </a:lnTo>
                  <a:lnTo>
                    <a:pt x="340" y="168"/>
                  </a:lnTo>
                  <a:lnTo>
                    <a:pt x="323" y="137"/>
                  </a:lnTo>
                  <a:lnTo>
                    <a:pt x="323" y="137"/>
                  </a:lnTo>
                  <a:lnTo>
                    <a:pt x="323" y="135"/>
                  </a:lnTo>
                  <a:lnTo>
                    <a:pt x="338" y="71"/>
                  </a:lnTo>
                  <a:lnTo>
                    <a:pt x="323" y="38"/>
                  </a:lnTo>
                  <a:lnTo>
                    <a:pt x="300" y="33"/>
                  </a:lnTo>
                  <a:lnTo>
                    <a:pt x="297" y="33"/>
                  </a:lnTo>
                  <a:lnTo>
                    <a:pt x="297" y="31"/>
                  </a:lnTo>
                  <a:lnTo>
                    <a:pt x="293" y="0"/>
                  </a:lnTo>
                  <a:lnTo>
                    <a:pt x="274" y="0"/>
                  </a:lnTo>
                  <a:lnTo>
                    <a:pt x="269" y="16"/>
                  </a:lnTo>
                  <a:lnTo>
                    <a:pt x="267" y="19"/>
                  </a:lnTo>
                  <a:lnTo>
                    <a:pt x="267" y="19"/>
                  </a:lnTo>
                  <a:lnTo>
                    <a:pt x="205" y="12"/>
                  </a:lnTo>
                  <a:lnTo>
                    <a:pt x="208" y="31"/>
                  </a:lnTo>
                  <a:lnTo>
                    <a:pt x="234" y="33"/>
                  </a:lnTo>
                  <a:lnTo>
                    <a:pt x="236" y="35"/>
                  </a:lnTo>
                  <a:lnTo>
                    <a:pt x="236" y="35"/>
                  </a:lnTo>
                  <a:lnTo>
                    <a:pt x="238" y="54"/>
                  </a:lnTo>
                  <a:lnTo>
                    <a:pt x="238" y="57"/>
                  </a:lnTo>
                  <a:lnTo>
                    <a:pt x="236" y="57"/>
                  </a:lnTo>
                  <a:lnTo>
                    <a:pt x="205" y="92"/>
                  </a:lnTo>
                  <a:lnTo>
                    <a:pt x="205" y="92"/>
                  </a:lnTo>
                  <a:lnTo>
                    <a:pt x="205" y="92"/>
                  </a:lnTo>
                  <a:lnTo>
                    <a:pt x="156" y="92"/>
                  </a:lnTo>
                  <a:lnTo>
                    <a:pt x="146" y="109"/>
                  </a:lnTo>
                  <a:lnTo>
                    <a:pt x="146" y="111"/>
                  </a:lnTo>
                  <a:lnTo>
                    <a:pt x="144" y="111"/>
                  </a:lnTo>
                  <a:lnTo>
                    <a:pt x="113" y="113"/>
                  </a:lnTo>
                  <a:lnTo>
                    <a:pt x="111" y="113"/>
                  </a:lnTo>
                  <a:lnTo>
                    <a:pt x="111" y="113"/>
                  </a:lnTo>
                  <a:lnTo>
                    <a:pt x="96" y="90"/>
                  </a:lnTo>
                  <a:lnTo>
                    <a:pt x="96" y="90"/>
                  </a:lnTo>
                  <a:lnTo>
                    <a:pt x="96" y="90"/>
                  </a:lnTo>
                  <a:lnTo>
                    <a:pt x="96" y="59"/>
                  </a:lnTo>
                  <a:lnTo>
                    <a:pt x="70" y="50"/>
                  </a:lnTo>
                  <a:lnTo>
                    <a:pt x="70" y="47"/>
                  </a:lnTo>
                  <a:lnTo>
                    <a:pt x="70" y="47"/>
                  </a:lnTo>
                  <a:lnTo>
                    <a:pt x="70" y="16"/>
                  </a:lnTo>
                  <a:lnTo>
                    <a:pt x="52" y="9"/>
                  </a:lnTo>
                  <a:lnTo>
                    <a:pt x="44" y="24"/>
                  </a:lnTo>
                  <a:lnTo>
                    <a:pt x="42" y="26"/>
                  </a:lnTo>
                  <a:lnTo>
                    <a:pt x="40" y="26"/>
                  </a:lnTo>
                  <a:lnTo>
                    <a:pt x="14" y="14"/>
                  </a:lnTo>
                  <a:lnTo>
                    <a:pt x="0" y="33"/>
                  </a:lnTo>
                  <a:lnTo>
                    <a:pt x="16" y="52"/>
                  </a:lnTo>
                  <a:lnTo>
                    <a:pt x="35" y="50"/>
                  </a:lnTo>
                  <a:lnTo>
                    <a:pt x="35" y="50"/>
                  </a:lnTo>
                  <a:lnTo>
                    <a:pt x="37" y="50"/>
                  </a:lnTo>
                  <a:lnTo>
                    <a:pt x="47" y="66"/>
                  </a:lnTo>
                  <a:lnTo>
                    <a:pt x="70" y="73"/>
                  </a:lnTo>
                  <a:lnTo>
                    <a:pt x="73" y="73"/>
                  </a:lnTo>
                  <a:lnTo>
                    <a:pt x="73" y="76"/>
                  </a:lnTo>
                  <a:lnTo>
                    <a:pt x="82" y="102"/>
                  </a:lnTo>
                  <a:lnTo>
                    <a:pt x="106" y="144"/>
                  </a:lnTo>
                  <a:lnTo>
                    <a:pt x="108" y="144"/>
                  </a:lnTo>
                  <a:lnTo>
                    <a:pt x="106" y="144"/>
                  </a:lnTo>
                  <a:lnTo>
                    <a:pt x="101" y="184"/>
                  </a:lnTo>
                  <a:lnTo>
                    <a:pt x="125" y="232"/>
                  </a:lnTo>
                  <a:lnTo>
                    <a:pt x="125" y="232"/>
                  </a:lnTo>
                  <a:lnTo>
                    <a:pt x="125" y="232"/>
                  </a:lnTo>
                  <a:lnTo>
                    <a:pt x="134" y="267"/>
                  </a:lnTo>
                  <a:lnTo>
                    <a:pt x="134" y="267"/>
                  </a:lnTo>
                  <a:lnTo>
                    <a:pt x="134" y="267"/>
                  </a:lnTo>
                  <a:lnTo>
                    <a:pt x="132" y="305"/>
                  </a:lnTo>
                  <a:lnTo>
                    <a:pt x="172" y="343"/>
                  </a:lnTo>
                  <a:lnTo>
                    <a:pt x="172" y="343"/>
                  </a:lnTo>
                  <a:lnTo>
                    <a:pt x="172" y="345"/>
                  </a:lnTo>
                  <a:lnTo>
                    <a:pt x="182" y="367"/>
                  </a:lnTo>
                  <a:lnTo>
                    <a:pt x="182" y="367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32" name="Freeform 116">
              <a:extLst>
                <a:ext uri="{FF2B5EF4-FFF2-40B4-BE49-F238E27FC236}">
                  <a16:creationId xmlns:a16="http://schemas.microsoft.com/office/drawing/2014/main" id="{F5CF9D73-28BB-724D-9EAE-259BFD5D2FBD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1861" y="3721632"/>
              <a:ext cx="134840" cy="217375"/>
            </a:xfrm>
            <a:custGeom>
              <a:avLst/>
              <a:gdLst>
                <a:gd name="T0" fmla="*/ 14 w 248"/>
                <a:gd name="T1" fmla="*/ 187 h 400"/>
                <a:gd name="T2" fmla="*/ 0 w 248"/>
                <a:gd name="T3" fmla="*/ 199 h 400"/>
                <a:gd name="T4" fmla="*/ 2 w 248"/>
                <a:gd name="T5" fmla="*/ 237 h 400"/>
                <a:gd name="T6" fmla="*/ 37 w 248"/>
                <a:gd name="T7" fmla="*/ 286 h 400"/>
                <a:gd name="T8" fmla="*/ 35 w 248"/>
                <a:gd name="T9" fmla="*/ 338 h 400"/>
                <a:gd name="T10" fmla="*/ 28 w 248"/>
                <a:gd name="T11" fmla="*/ 362 h 400"/>
                <a:gd name="T12" fmla="*/ 59 w 248"/>
                <a:gd name="T13" fmla="*/ 400 h 400"/>
                <a:gd name="T14" fmla="*/ 75 w 248"/>
                <a:gd name="T15" fmla="*/ 395 h 400"/>
                <a:gd name="T16" fmla="*/ 82 w 248"/>
                <a:gd name="T17" fmla="*/ 378 h 400"/>
                <a:gd name="T18" fmla="*/ 101 w 248"/>
                <a:gd name="T19" fmla="*/ 390 h 400"/>
                <a:gd name="T20" fmla="*/ 120 w 248"/>
                <a:gd name="T21" fmla="*/ 395 h 400"/>
                <a:gd name="T22" fmla="*/ 144 w 248"/>
                <a:gd name="T23" fmla="*/ 381 h 400"/>
                <a:gd name="T24" fmla="*/ 144 w 248"/>
                <a:gd name="T25" fmla="*/ 315 h 400"/>
                <a:gd name="T26" fmla="*/ 160 w 248"/>
                <a:gd name="T27" fmla="*/ 222 h 400"/>
                <a:gd name="T28" fmla="*/ 219 w 248"/>
                <a:gd name="T29" fmla="*/ 166 h 400"/>
                <a:gd name="T30" fmla="*/ 224 w 248"/>
                <a:gd name="T31" fmla="*/ 106 h 400"/>
                <a:gd name="T32" fmla="*/ 219 w 248"/>
                <a:gd name="T33" fmla="*/ 80 h 400"/>
                <a:gd name="T34" fmla="*/ 248 w 248"/>
                <a:gd name="T35" fmla="*/ 59 h 400"/>
                <a:gd name="T36" fmla="*/ 238 w 248"/>
                <a:gd name="T37" fmla="*/ 38 h 400"/>
                <a:gd name="T38" fmla="*/ 201 w 248"/>
                <a:gd name="T39" fmla="*/ 0 h 400"/>
                <a:gd name="T40" fmla="*/ 186 w 248"/>
                <a:gd name="T41" fmla="*/ 9 h 400"/>
                <a:gd name="T42" fmla="*/ 186 w 248"/>
                <a:gd name="T43" fmla="*/ 9 h 400"/>
                <a:gd name="T44" fmla="*/ 186 w 248"/>
                <a:gd name="T45" fmla="*/ 9 h 400"/>
                <a:gd name="T46" fmla="*/ 146 w 248"/>
                <a:gd name="T47" fmla="*/ 9 h 400"/>
                <a:gd name="T48" fmla="*/ 125 w 248"/>
                <a:gd name="T49" fmla="*/ 26 h 400"/>
                <a:gd name="T50" fmla="*/ 132 w 248"/>
                <a:gd name="T51" fmla="*/ 40 h 400"/>
                <a:gd name="T52" fmla="*/ 132 w 248"/>
                <a:gd name="T53" fmla="*/ 42 h 400"/>
                <a:gd name="T54" fmla="*/ 130 w 248"/>
                <a:gd name="T55" fmla="*/ 45 h 400"/>
                <a:gd name="T56" fmla="*/ 111 w 248"/>
                <a:gd name="T57" fmla="*/ 57 h 400"/>
                <a:gd name="T58" fmla="*/ 137 w 248"/>
                <a:gd name="T59" fmla="*/ 92 h 400"/>
                <a:gd name="T60" fmla="*/ 163 w 248"/>
                <a:gd name="T61" fmla="*/ 97 h 400"/>
                <a:gd name="T62" fmla="*/ 165 w 248"/>
                <a:gd name="T63" fmla="*/ 97 h 400"/>
                <a:gd name="T64" fmla="*/ 165 w 248"/>
                <a:gd name="T65" fmla="*/ 99 h 400"/>
                <a:gd name="T66" fmla="*/ 172 w 248"/>
                <a:gd name="T67" fmla="*/ 130 h 400"/>
                <a:gd name="T68" fmla="*/ 175 w 248"/>
                <a:gd name="T69" fmla="*/ 132 h 400"/>
                <a:gd name="T70" fmla="*/ 172 w 248"/>
                <a:gd name="T71" fmla="*/ 135 h 400"/>
                <a:gd name="T72" fmla="*/ 151 w 248"/>
                <a:gd name="T73" fmla="*/ 142 h 400"/>
                <a:gd name="T74" fmla="*/ 151 w 248"/>
                <a:gd name="T75" fmla="*/ 142 h 400"/>
                <a:gd name="T76" fmla="*/ 151 w 248"/>
                <a:gd name="T77" fmla="*/ 142 h 400"/>
                <a:gd name="T78" fmla="*/ 130 w 248"/>
                <a:gd name="T79" fmla="*/ 142 h 400"/>
                <a:gd name="T80" fmla="*/ 101 w 248"/>
                <a:gd name="T81" fmla="*/ 192 h 400"/>
                <a:gd name="T82" fmla="*/ 101 w 248"/>
                <a:gd name="T83" fmla="*/ 196 h 400"/>
                <a:gd name="T84" fmla="*/ 99 w 248"/>
                <a:gd name="T85" fmla="*/ 194 h 400"/>
                <a:gd name="T86" fmla="*/ 78 w 248"/>
                <a:gd name="T87" fmla="*/ 175 h 400"/>
                <a:gd name="T88" fmla="*/ 66 w 248"/>
                <a:gd name="T89" fmla="*/ 189 h 400"/>
                <a:gd name="T90" fmla="*/ 66 w 248"/>
                <a:gd name="T91" fmla="*/ 192 h 400"/>
                <a:gd name="T92" fmla="*/ 63 w 248"/>
                <a:gd name="T93" fmla="*/ 192 h 400"/>
                <a:gd name="T94" fmla="*/ 14 w 248"/>
                <a:gd name="T95" fmla="*/ 187 h 400"/>
                <a:gd name="T96" fmla="*/ 14 w 248"/>
                <a:gd name="T97" fmla="*/ 187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48" h="400">
                  <a:moveTo>
                    <a:pt x="14" y="187"/>
                  </a:moveTo>
                  <a:lnTo>
                    <a:pt x="0" y="199"/>
                  </a:lnTo>
                  <a:lnTo>
                    <a:pt x="2" y="237"/>
                  </a:lnTo>
                  <a:lnTo>
                    <a:pt x="37" y="286"/>
                  </a:lnTo>
                  <a:lnTo>
                    <a:pt x="35" y="338"/>
                  </a:lnTo>
                  <a:lnTo>
                    <a:pt x="28" y="362"/>
                  </a:lnTo>
                  <a:lnTo>
                    <a:pt x="59" y="400"/>
                  </a:lnTo>
                  <a:lnTo>
                    <a:pt x="75" y="395"/>
                  </a:lnTo>
                  <a:lnTo>
                    <a:pt x="82" y="378"/>
                  </a:lnTo>
                  <a:lnTo>
                    <a:pt x="101" y="390"/>
                  </a:lnTo>
                  <a:lnTo>
                    <a:pt x="120" y="395"/>
                  </a:lnTo>
                  <a:lnTo>
                    <a:pt x="144" y="381"/>
                  </a:lnTo>
                  <a:lnTo>
                    <a:pt x="144" y="315"/>
                  </a:lnTo>
                  <a:lnTo>
                    <a:pt x="160" y="222"/>
                  </a:lnTo>
                  <a:lnTo>
                    <a:pt x="219" y="166"/>
                  </a:lnTo>
                  <a:lnTo>
                    <a:pt x="224" y="106"/>
                  </a:lnTo>
                  <a:lnTo>
                    <a:pt x="219" y="80"/>
                  </a:lnTo>
                  <a:lnTo>
                    <a:pt x="248" y="59"/>
                  </a:lnTo>
                  <a:lnTo>
                    <a:pt x="238" y="38"/>
                  </a:lnTo>
                  <a:lnTo>
                    <a:pt x="201" y="0"/>
                  </a:lnTo>
                  <a:lnTo>
                    <a:pt x="186" y="9"/>
                  </a:lnTo>
                  <a:lnTo>
                    <a:pt x="186" y="9"/>
                  </a:lnTo>
                  <a:lnTo>
                    <a:pt x="186" y="9"/>
                  </a:lnTo>
                  <a:lnTo>
                    <a:pt x="146" y="9"/>
                  </a:lnTo>
                  <a:lnTo>
                    <a:pt x="125" y="26"/>
                  </a:lnTo>
                  <a:lnTo>
                    <a:pt x="132" y="40"/>
                  </a:lnTo>
                  <a:lnTo>
                    <a:pt x="132" y="42"/>
                  </a:lnTo>
                  <a:lnTo>
                    <a:pt x="130" y="45"/>
                  </a:lnTo>
                  <a:lnTo>
                    <a:pt x="111" y="57"/>
                  </a:lnTo>
                  <a:lnTo>
                    <a:pt x="137" y="92"/>
                  </a:lnTo>
                  <a:lnTo>
                    <a:pt x="163" y="97"/>
                  </a:lnTo>
                  <a:lnTo>
                    <a:pt x="165" y="97"/>
                  </a:lnTo>
                  <a:lnTo>
                    <a:pt x="165" y="99"/>
                  </a:lnTo>
                  <a:lnTo>
                    <a:pt x="172" y="130"/>
                  </a:lnTo>
                  <a:lnTo>
                    <a:pt x="175" y="132"/>
                  </a:lnTo>
                  <a:lnTo>
                    <a:pt x="172" y="135"/>
                  </a:lnTo>
                  <a:lnTo>
                    <a:pt x="151" y="142"/>
                  </a:lnTo>
                  <a:lnTo>
                    <a:pt x="151" y="142"/>
                  </a:lnTo>
                  <a:lnTo>
                    <a:pt x="151" y="142"/>
                  </a:lnTo>
                  <a:lnTo>
                    <a:pt x="130" y="142"/>
                  </a:lnTo>
                  <a:lnTo>
                    <a:pt x="101" y="192"/>
                  </a:lnTo>
                  <a:lnTo>
                    <a:pt x="101" y="196"/>
                  </a:lnTo>
                  <a:lnTo>
                    <a:pt x="99" y="194"/>
                  </a:lnTo>
                  <a:lnTo>
                    <a:pt x="78" y="175"/>
                  </a:lnTo>
                  <a:lnTo>
                    <a:pt x="66" y="189"/>
                  </a:lnTo>
                  <a:lnTo>
                    <a:pt x="66" y="192"/>
                  </a:lnTo>
                  <a:lnTo>
                    <a:pt x="63" y="192"/>
                  </a:lnTo>
                  <a:lnTo>
                    <a:pt x="14" y="187"/>
                  </a:lnTo>
                  <a:lnTo>
                    <a:pt x="14" y="187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33" name="Freeform 117">
              <a:extLst>
                <a:ext uri="{FF2B5EF4-FFF2-40B4-BE49-F238E27FC236}">
                  <a16:creationId xmlns:a16="http://schemas.microsoft.com/office/drawing/2014/main" id="{86937E5B-A868-844A-A71D-8513F7EA3815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2949" y="3744456"/>
              <a:ext cx="89713" cy="78798"/>
            </a:xfrm>
            <a:custGeom>
              <a:avLst/>
              <a:gdLst>
                <a:gd name="T0" fmla="*/ 0 w 165"/>
                <a:gd name="T1" fmla="*/ 97 h 145"/>
                <a:gd name="T2" fmla="*/ 9 w 165"/>
                <a:gd name="T3" fmla="*/ 121 h 145"/>
                <a:gd name="T4" fmla="*/ 14 w 165"/>
                <a:gd name="T5" fmla="*/ 140 h 145"/>
                <a:gd name="T6" fmla="*/ 61 w 165"/>
                <a:gd name="T7" fmla="*/ 145 h 145"/>
                <a:gd name="T8" fmla="*/ 73 w 165"/>
                <a:gd name="T9" fmla="*/ 128 h 145"/>
                <a:gd name="T10" fmla="*/ 76 w 165"/>
                <a:gd name="T11" fmla="*/ 128 h 145"/>
                <a:gd name="T12" fmla="*/ 78 w 165"/>
                <a:gd name="T13" fmla="*/ 128 h 145"/>
                <a:gd name="T14" fmla="*/ 97 w 165"/>
                <a:gd name="T15" fmla="*/ 145 h 145"/>
                <a:gd name="T16" fmla="*/ 123 w 165"/>
                <a:gd name="T17" fmla="*/ 95 h 145"/>
                <a:gd name="T18" fmla="*/ 125 w 165"/>
                <a:gd name="T19" fmla="*/ 93 h 145"/>
                <a:gd name="T20" fmla="*/ 125 w 165"/>
                <a:gd name="T21" fmla="*/ 95 h 145"/>
                <a:gd name="T22" fmla="*/ 149 w 165"/>
                <a:gd name="T23" fmla="*/ 95 h 145"/>
                <a:gd name="T24" fmla="*/ 165 w 165"/>
                <a:gd name="T25" fmla="*/ 88 h 145"/>
                <a:gd name="T26" fmla="*/ 158 w 165"/>
                <a:gd name="T27" fmla="*/ 60 h 145"/>
                <a:gd name="T28" fmla="*/ 132 w 165"/>
                <a:gd name="T29" fmla="*/ 55 h 145"/>
                <a:gd name="T30" fmla="*/ 132 w 165"/>
                <a:gd name="T31" fmla="*/ 55 h 145"/>
                <a:gd name="T32" fmla="*/ 130 w 165"/>
                <a:gd name="T33" fmla="*/ 53 h 145"/>
                <a:gd name="T34" fmla="*/ 95 w 165"/>
                <a:gd name="T35" fmla="*/ 3 h 145"/>
                <a:gd name="T36" fmla="*/ 69 w 165"/>
                <a:gd name="T37" fmla="*/ 0 h 145"/>
                <a:gd name="T38" fmla="*/ 54 w 165"/>
                <a:gd name="T39" fmla="*/ 8 h 145"/>
                <a:gd name="T40" fmla="*/ 71 w 165"/>
                <a:gd name="T41" fmla="*/ 62 h 145"/>
                <a:gd name="T42" fmla="*/ 71 w 165"/>
                <a:gd name="T43" fmla="*/ 64 h 145"/>
                <a:gd name="T44" fmla="*/ 69 w 165"/>
                <a:gd name="T45" fmla="*/ 67 h 145"/>
                <a:gd name="T46" fmla="*/ 0 w 165"/>
                <a:gd name="T47" fmla="*/ 97 h 145"/>
                <a:gd name="T48" fmla="*/ 0 w 165"/>
                <a:gd name="T49" fmla="*/ 97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5" h="145">
                  <a:moveTo>
                    <a:pt x="0" y="97"/>
                  </a:moveTo>
                  <a:lnTo>
                    <a:pt x="9" y="121"/>
                  </a:lnTo>
                  <a:lnTo>
                    <a:pt x="14" y="140"/>
                  </a:lnTo>
                  <a:lnTo>
                    <a:pt x="61" y="145"/>
                  </a:lnTo>
                  <a:lnTo>
                    <a:pt x="73" y="128"/>
                  </a:lnTo>
                  <a:lnTo>
                    <a:pt x="76" y="128"/>
                  </a:lnTo>
                  <a:lnTo>
                    <a:pt x="78" y="128"/>
                  </a:lnTo>
                  <a:lnTo>
                    <a:pt x="97" y="145"/>
                  </a:lnTo>
                  <a:lnTo>
                    <a:pt x="123" y="95"/>
                  </a:lnTo>
                  <a:lnTo>
                    <a:pt x="125" y="93"/>
                  </a:lnTo>
                  <a:lnTo>
                    <a:pt x="125" y="95"/>
                  </a:lnTo>
                  <a:lnTo>
                    <a:pt x="149" y="95"/>
                  </a:lnTo>
                  <a:lnTo>
                    <a:pt x="165" y="88"/>
                  </a:lnTo>
                  <a:lnTo>
                    <a:pt x="158" y="60"/>
                  </a:lnTo>
                  <a:lnTo>
                    <a:pt x="132" y="55"/>
                  </a:lnTo>
                  <a:lnTo>
                    <a:pt x="132" y="55"/>
                  </a:lnTo>
                  <a:lnTo>
                    <a:pt x="130" y="53"/>
                  </a:lnTo>
                  <a:lnTo>
                    <a:pt x="95" y="3"/>
                  </a:lnTo>
                  <a:lnTo>
                    <a:pt x="69" y="0"/>
                  </a:lnTo>
                  <a:lnTo>
                    <a:pt x="54" y="8"/>
                  </a:lnTo>
                  <a:lnTo>
                    <a:pt x="71" y="62"/>
                  </a:lnTo>
                  <a:lnTo>
                    <a:pt x="71" y="64"/>
                  </a:lnTo>
                  <a:lnTo>
                    <a:pt x="69" y="67"/>
                  </a:lnTo>
                  <a:lnTo>
                    <a:pt x="0" y="97"/>
                  </a:lnTo>
                  <a:lnTo>
                    <a:pt x="0" y="97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34" name="Freeform 118">
              <a:extLst>
                <a:ext uri="{FF2B5EF4-FFF2-40B4-BE49-F238E27FC236}">
                  <a16:creationId xmlns:a16="http://schemas.microsoft.com/office/drawing/2014/main" id="{97F209C8-0108-D142-B299-1009408A076F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3707" y="3748803"/>
              <a:ext cx="44041" cy="46192"/>
            </a:xfrm>
            <a:custGeom>
              <a:avLst/>
              <a:gdLst>
                <a:gd name="T0" fmla="*/ 0 w 81"/>
                <a:gd name="T1" fmla="*/ 66 h 85"/>
                <a:gd name="T2" fmla="*/ 3 w 81"/>
                <a:gd name="T3" fmla="*/ 75 h 85"/>
                <a:gd name="T4" fmla="*/ 15 w 81"/>
                <a:gd name="T5" fmla="*/ 85 h 85"/>
                <a:gd name="T6" fmla="*/ 81 w 81"/>
                <a:gd name="T7" fmla="*/ 54 h 85"/>
                <a:gd name="T8" fmla="*/ 67 w 81"/>
                <a:gd name="T9" fmla="*/ 0 h 85"/>
                <a:gd name="T10" fmla="*/ 55 w 81"/>
                <a:gd name="T11" fmla="*/ 7 h 85"/>
                <a:gd name="T12" fmla="*/ 43 w 81"/>
                <a:gd name="T13" fmla="*/ 42 h 85"/>
                <a:gd name="T14" fmla="*/ 43 w 81"/>
                <a:gd name="T15" fmla="*/ 45 h 85"/>
                <a:gd name="T16" fmla="*/ 43 w 81"/>
                <a:gd name="T17" fmla="*/ 45 h 85"/>
                <a:gd name="T18" fmla="*/ 26 w 81"/>
                <a:gd name="T19" fmla="*/ 56 h 85"/>
                <a:gd name="T20" fmla="*/ 26 w 81"/>
                <a:gd name="T21" fmla="*/ 59 h 85"/>
                <a:gd name="T22" fmla="*/ 24 w 81"/>
                <a:gd name="T23" fmla="*/ 59 h 85"/>
                <a:gd name="T24" fmla="*/ 0 w 81"/>
                <a:gd name="T25" fmla="*/ 66 h 85"/>
                <a:gd name="T26" fmla="*/ 0 w 81"/>
                <a:gd name="T27" fmla="*/ 6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1" h="85">
                  <a:moveTo>
                    <a:pt x="0" y="66"/>
                  </a:moveTo>
                  <a:lnTo>
                    <a:pt x="3" y="75"/>
                  </a:lnTo>
                  <a:lnTo>
                    <a:pt x="15" y="85"/>
                  </a:lnTo>
                  <a:lnTo>
                    <a:pt x="81" y="54"/>
                  </a:lnTo>
                  <a:lnTo>
                    <a:pt x="67" y="0"/>
                  </a:lnTo>
                  <a:lnTo>
                    <a:pt x="55" y="7"/>
                  </a:lnTo>
                  <a:lnTo>
                    <a:pt x="43" y="42"/>
                  </a:lnTo>
                  <a:lnTo>
                    <a:pt x="43" y="45"/>
                  </a:lnTo>
                  <a:lnTo>
                    <a:pt x="43" y="45"/>
                  </a:lnTo>
                  <a:lnTo>
                    <a:pt x="26" y="56"/>
                  </a:lnTo>
                  <a:lnTo>
                    <a:pt x="26" y="59"/>
                  </a:lnTo>
                  <a:lnTo>
                    <a:pt x="24" y="59"/>
                  </a:lnTo>
                  <a:lnTo>
                    <a:pt x="0" y="66"/>
                  </a:lnTo>
                  <a:lnTo>
                    <a:pt x="0" y="6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35" name="Freeform 119">
              <a:extLst>
                <a:ext uri="{FF2B5EF4-FFF2-40B4-BE49-F238E27FC236}">
                  <a16:creationId xmlns:a16="http://schemas.microsoft.com/office/drawing/2014/main" id="{1594C8BB-E43A-5E46-9AE6-3295C7B2CB35}"/>
                </a:ext>
              </a:extLst>
            </p:cNvPr>
            <p:cNvSpPr>
              <a:spLocks/>
            </p:cNvSpPr>
            <p:nvPr/>
          </p:nvSpPr>
          <p:spPr bwMode="auto">
            <a:xfrm>
              <a:off x="7615434" y="3734674"/>
              <a:ext cx="72313" cy="47279"/>
            </a:xfrm>
            <a:custGeom>
              <a:avLst/>
              <a:gdLst>
                <a:gd name="T0" fmla="*/ 0 w 133"/>
                <a:gd name="T1" fmla="*/ 14 h 87"/>
                <a:gd name="T2" fmla="*/ 3 w 133"/>
                <a:gd name="T3" fmla="*/ 56 h 87"/>
                <a:gd name="T4" fmla="*/ 52 w 133"/>
                <a:gd name="T5" fmla="*/ 80 h 87"/>
                <a:gd name="T6" fmla="*/ 52 w 133"/>
                <a:gd name="T7" fmla="*/ 87 h 87"/>
                <a:gd name="T8" fmla="*/ 76 w 133"/>
                <a:gd name="T9" fmla="*/ 80 h 87"/>
                <a:gd name="T10" fmla="*/ 93 w 133"/>
                <a:gd name="T11" fmla="*/ 66 h 87"/>
                <a:gd name="T12" fmla="*/ 104 w 133"/>
                <a:gd name="T13" fmla="*/ 30 h 87"/>
                <a:gd name="T14" fmla="*/ 104 w 133"/>
                <a:gd name="T15" fmla="*/ 28 h 87"/>
                <a:gd name="T16" fmla="*/ 104 w 133"/>
                <a:gd name="T17" fmla="*/ 28 h 87"/>
                <a:gd name="T18" fmla="*/ 133 w 133"/>
                <a:gd name="T19" fmla="*/ 16 h 87"/>
                <a:gd name="T20" fmla="*/ 112 w 133"/>
                <a:gd name="T21" fmla="*/ 0 h 87"/>
                <a:gd name="T22" fmla="*/ 102 w 133"/>
                <a:gd name="T23" fmla="*/ 11 h 87"/>
                <a:gd name="T24" fmla="*/ 102 w 133"/>
                <a:gd name="T25" fmla="*/ 14 h 87"/>
                <a:gd name="T26" fmla="*/ 100 w 133"/>
                <a:gd name="T27" fmla="*/ 14 h 87"/>
                <a:gd name="T28" fmla="*/ 43 w 133"/>
                <a:gd name="T29" fmla="*/ 0 h 87"/>
                <a:gd name="T30" fmla="*/ 3 w 133"/>
                <a:gd name="T31" fmla="*/ 14 h 87"/>
                <a:gd name="T32" fmla="*/ 0 w 133"/>
                <a:gd name="T33" fmla="*/ 14 h 87"/>
                <a:gd name="T34" fmla="*/ 0 w 133"/>
                <a:gd name="T35" fmla="*/ 14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3" h="87">
                  <a:moveTo>
                    <a:pt x="0" y="14"/>
                  </a:moveTo>
                  <a:lnTo>
                    <a:pt x="3" y="56"/>
                  </a:lnTo>
                  <a:lnTo>
                    <a:pt x="52" y="80"/>
                  </a:lnTo>
                  <a:lnTo>
                    <a:pt x="52" y="87"/>
                  </a:lnTo>
                  <a:lnTo>
                    <a:pt x="76" y="80"/>
                  </a:lnTo>
                  <a:lnTo>
                    <a:pt x="93" y="66"/>
                  </a:lnTo>
                  <a:lnTo>
                    <a:pt x="104" y="30"/>
                  </a:lnTo>
                  <a:lnTo>
                    <a:pt x="104" y="28"/>
                  </a:lnTo>
                  <a:lnTo>
                    <a:pt x="104" y="28"/>
                  </a:lnTo>
                  <a:lnTo>
                    <a:pt x="133" y="16"/>
                  </a:lnTo>
                  <a:lnTo>
                    <a:pt x="112" y="0"/>
                  </a:lnTo>
                  <a:lnTo>
                    <a:pt x="102" y="11"/>
                  </a:lnTo>
                  <a:lnTo>
                    <a:pt x="102" y="14"/>
                  </a:lnTo>
                  <a:lnTo>
                    <a:pt x="100" y="14"/>
                  </a:lnTo>
                  <a:lnTo>
                    <a:pt x="43" y="0"/>
                  </a:lnTo>
                  <a:lnTo>
                    <a:pt x="3" y="14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36" name="Freeform 120">
              <a:extLst>
                <a:ext uri="{FF2B5EF4-FFF2-40B4-BE49-F238E27FC236}">
                  <a16:creationId xmlns:a16="http://schemas.microsoft.com/office/drawing/2014/main" id="{EE8779CA-0681-384D-AF2C-54757166F325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6403" y="3683047"/>
              <a:ext cx="82101" cy="56518"/>
            </a:xfrm>
            <a:custGeom>
              <a:avLst/>
              <a:gdLst>
                <a:gd name="T0" fmla="*/ 0 w 151"/>
                <a:gd name="T1" fmla="*/ 24 h 104"/>
                <a:gd name="T2" fmla="*/ 26 w 151"/>
                <a:gd name="T3" fmla="*/ 52 h 104"/>
                <a:gd name="T4" fmla="*/ 26 w 151"/>
                <a:gd name="T5" fmla="*/ 92 h 104"/>
                <a:gd name="T6" fmla="*/ 35 w 151"/>
                <a:gd name="T7" fmla="*/ 104 h 104"/>
                <a:gd name="T8" fmla="*/ 35 w 151"/>
                <a:gd name="T9" fmla="*/ 104 h 104"/>
                <a:gd name="T10" fmla="*/ 35 w 151"/>
                <a:gd name="T11" fmla="*/ 104 h 104"/>
                <a:gd name="T12" fmla="*/ 78 w 151"/>
                <a:gd name="T13" fmla="*/ 90 h 104"/>
                <a:gd name="T14" fmla="*/ 78 w 151"/>
                <a:gd name="T15" fmla="*/ 90 h 104"/>
                <a:gd name="T16" fmla="*/ 80 w 151"/>
                <a:gd name="T17" fmla="*/ 90 h 104"/>
                <a:gd name="T18" fmla="*/ 135 w 151"/>
                <a:gd name="T19" fmla="*/ 104 h 104"/>
                <a:gd name="T20" fmla="*/ 151 w 151"/>
                <a:gd name="T21" fmla="*/ 73 h 104"/>
                <a:gd name="T22" fmla="*/ 144 w 151"/>
                <a:gd name="T23" fmla="*/ 50 h 104"/>
                <a:gd name="T24" fmla="*/ 118 w 151"/>
                <a:gd name="T25" fmla="*/ 50 h 104"/>
                <a:gd name="T26" fmla="*/ 118 w 151"/>
                <a:gd name="T27" fmla="*/ 50 h 104"/>
                <a:gd name="T28" fmla="*/ 116 w 151"/>
                <a:gd name="T29" fmla="*/ 47 h 104"/>
                <a:gd name="T30" fmla="*/ 66 w 151"/>
                <a:gd name="T31" fmla="*/ 2 h 104"/>
                <a:gd name="T32" fmla="*/ 31 w 151"/>
                <a:gd name="T33" fmla="*/ 0 h 104"/>
                <a:gd name="T34" fmla="*/ 0 w 151"/>
                <a:gd name="T35" fmla="*/ 24 h 104"/>
                <a:gd name="T36" fmla="*/ 0 w 151"/>
                <a:gd name="T37" fmla="*/ 2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1" h="104">
                  <a:moveTo>
                    <a:pt x="0" y="24"/>
                  </a:moveTo>
                  <a:lnTo>
                    <a:pt x="26" y="52"/>
                  </a:lnTo>
                  <a:lnTo>
                    <a:pt x="26" y="92"/>
                  </a:lnTo>
                  <a:lnTo>
                    <a:pt x="35" y="104"/>
                  </a:lnTo>
                  <a:lnTo>
                    <a:pt x="35" y="104"/>
                  </a:lnTo>
                  <a:lnTo>
                    <a:pt x="35" y="104"/>
                  </a:lnTo>
                  <a:lnTo>
                    <a:pt x="78" y="90"/>
                  </a:lnTo>
                  <a:lnTo>
                    <a:pt x="78" y="90"/>
                  </a:lnTo>
                  <a:lnTo>
                    <a:pt x="80" y="90"/>
                  </a:lnTo>
                  <a:lnTo>
                    <a:pt x="135" y="104"/>
                  </a:lnTo>
                  <a:lnTo>
                    <a:pt x="151" y="73"/>
                  </a:lnTo>
                  <a:lnTo>
                    <a:pt x="144" y="50"/>
                  </a:lnTo>
                  <a:lnTo>
                    <a:pt x="118" y="50"/>
                  </a:lnTo>
                  <a:lnTo>
                    <a:pt x="118" y="50"/>
                  </a:lnTo>
                  <a:lnTo>
                    <a:pt x="116" y="47"/>
                  </a:lnTo>
                  <a:lnTo>
                    <a:pt x="66" y="2"/>
                  </a:lnTo>
                  <a:lnTo>
                    <a:pt x="31" y="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37" name="Freeform 121">
              <a:extLst>
                <a:ext uri="{FF2B5EF4-FFF2-40B4-BE49-F238E27FC236}">
                  <a16:creationId xmlns:a16="http://schemas.microsoft.com/office/drawing/2014/main" id="{37896CC8-0AD3-FA45-9124-CC3C46581DC5}"/>
                </a:ext>
              </a:extLst>
            </p:cNvPr>
            <p:cNvSpPr>
              <a:spLocks/>
            </p:cNvSpPr>
            <p:nvPr/>
          </p:nvSpPr>
          <p:spPr bwMode="auto">
            <a:xfrm>
              <a:off x="7561607" y="3621096"/>
              <a:ext cx="79926" cy="73364"/>
            </a:xfrm>
            <a:custGeom>
              <a:avLst/>
              <a:gdLst>
                <a:gd name="T0" fmla="*/ 0 w 147"/>
                <a:gd name="T1" fmla="*/ 19 h 135"/>
                <a:gd name="T2" fmla="*/ 31 w 147"/>
                <a:gd name="T3" fmla="*/ 71 h 135"/>
                <a:gd name="T4" fmla="*/ 31 w 147"/>
                <a:gd name="T5" fmla="*/ 102 h 135"/>
                <a:gd name="T6" fmla="*/ 62 w 147"/>
                <a:gd name="T7" fmla="*/ 135 h 135"/>
                <a:gd name="T8" fmla="*/ 92 w 147"/>
                <a:gd name="T9" fmla="*/ 112 h 135"/>
                <a:gd name="T10" fmla="*/ 92 w 147"/>
                <a:gd name="T11" fmla="*/ 109 h 135"/>
                <a:gd name="T12" fmla="*/ 92 w 147"/>
                <a:gd name="T13" fmla="*/ 109 h 135"/>
                <a:gd name="T14" fmla="*/ 128 w 147"/>
                <a:gd name="T15" fmla="*/ 112 h 135"/>
                <a:gd name="T16" fmla="*/ 128 w 147"/>
                <a:gd name="T17" fmla="*/ 74 h 135"/>
                <a:gd name="T18" fmla="*/ 128 w 147"/>
                <a:gd name="T19" fmla="*/ 74 h 135"/>
                <a:gd name="T20" fmla="*/ 128 w 147"/>
                <a:gd name="T21" fmla="*/ 74 h 135"/>
                <a:gd name="T22" fmla="*/ 147 w 147"/>
                <a:gd name="T23" fmla="*/ 59 h 135"/>
                <a:gd name="T24" fmla="*/ 121 w 147"/>
                <a:gd name="T25" fmla="*/ 10 h 135"/>
                <a:gd name="T26" fmla="*/ 111 w 147"/>
                <a:gd name="T27" fmla="*/ 26 h 135"/>
                <a:gd name="T28" fmla="*/ 109 w 147"/>
                <a:gd name="T29" fmla="*/ 29 h 135"/>
                <a:gd name="T30" fmla="*/ 109 w 147"/>
                <a:gd name="T31" fmla="*/ 29 h 135"/>
                <a:gd name="T32" fmla="*/ 76 w 147"/>
                <a:gd name="T33" fmla="*/ 26 h 135"/>
                <a:gd name="T34" fmla="*/ 76 w 147"/>
                <a:gd name="T35" fmla="*/ 26 h 135"/>
                <a:gd name="T36" fmla="*/ 73 w 147"/>
                <a:gd name="T37" fmla="*/ 24 h 135"/>
                <a:gd name="T38" fmla="*/ 57 w 147"/>
                <a:gd name="T39" fmla="*/ 0 h 135"/>
                <a:gd name="T40" fmla="*/ 0 w 147"/>
                <a:gd name="T41" fmla="*/ 19 h 135"/>
                <a:gd name="T42" fmla="*/ 0 w 147"/>
                <a:gd name="T43" fmla="*/ 19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7" h="135">
                  <a:moveTo>
                    <a:pt x="0" y="19"/>
                  </a:moveTo>
                  <a:lnTo>
                    <a:pt x="31" y="71"/>
                  </a:lnTo>
                  <a:lnTo>
                    <a:pt x="31" y="102"/>
                  </a:lnTo>
                  <a:lnTo>
                    <a:pt x="62" y="135"/>
                  </a:lnTo>
                  <a:lnTo>
                    <a:pt x="92" y="112"/>
                  </a:lnTo>
                  <a:lnTo>
                    <a:pt x="92" y="109"/>
                  </a:lnTo>
                  <a:lnTo>
                    <a:pt x="92" y="109"/>
                  </a:lnTo>
                  <a:lnTo>
                    <a:pt x="128" y="112"/>
                  </a:lnTo>
                  <a:lnTo>
                    <a:pt x="128" y="74"/>
                  </a:lnTo>
                  <a:lnTo>
                    <a:pt x="128" y="74"/>
                  </a:lnTo>
                  <a:lnTo>
                    <a:pt x="128" y="74"/>
                  </a:lnTo>
                  <a:lnTo>
                    <a:pt x="147" y="59"/>
                  </a:lnTo>
                  <a:lnTo>
                    <a:pt x="121" y="10"/>
                  </a:lnTo>
                  <a:lnTo>
                    <a:pt x="111" y="26"/>
                  </a:lnTo>
                  <a:lnTo>
                    <a:pt x="109" y="29"/>
                  </a:lnTo>
                  <a:lnTo>
                    <a:pt x="109" y="29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73" y="24"/>
                  </a:lnTo>
                  <a:lnTo>
                    <a:pt x="57" y="0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38" name="Freeform 122">
              <a:extLst>
                <a:ext uri="{FF2B5EF4-FFF2-40B4-BE49-F238E27FC236}">
                  <a16:creationId xmlns:a16="http://schemas.microsoft.com/office/drawing/2014/main" id="{0B20DB0E-12CC-A941-8F3F-9BA9019880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24633" y="3434697"/>
              <a:ext cx="156589" cy="199441"/>
            </a:xfrm>
            <a:custGeom>
              <a:avLst/>
              <a:gdLst>
                <a:gd name="T0" fmla="*/ 0 w 288"/>
                <a:gd name="T1" fmla="*/ 97 h 367"/>
                <a:gd name="T2" fmla="*/ 26 w 288"/>
                <a:gd name="T3" fmla="*/ 161 h 367"/>
                <a:gd name="T4" fmla="*/ 23 w 288"/>
                <a:gd name="T5" fmla="*/ 331 h 367"/>
                <a:gd name="T6" fmla="*/ 66 w 288"/>
                <a:gd name="T7" fmla="*/ 358 h 367"/>
                <a:gd name="T8" fmla="*/ 127 w 288"/>
                <a:gd name="T9" fmla="*/ 339 h 367"/>
                <a:gd name="T10" fmla="*/ 196 w 288"/>
                <a:gd name="T11" fmla="*/ 324 h 367"/>
                <a:gd name="T12" fmla="*/ 222 w 288"/>
                <a:gd name="T13" fmla="*/ 313 h 367"/>
                <a:gd name="T14" fmla="*/ 212 w 288"/>
                <a:gd name="T15" fmla="*/ 298 h 367"/>
                <a:gd name="T16" fmla="*/ 210 w 288"/>
                <a:gd name="T17" fmla="*/ 260 h 367"/>
                <a:gd name="T18" fmla="*/ 229 w 288"/>
                <a:gd name="T19" fmla="*/ 227 h 367"/>
                <a:gd name="T20" fmla="*/ 250 w 288"/>
                <a:gd name="T21" fmla="*/ 216 h 367"/>
                <a:gd name="T22" fmla="*/ 264 w 288"/>
                <a:gd name="T23" fmla="*/ 239 h 367"/>
                <a:gd name="T24" fmla="*/ 283 w 288"/>
                <a:gd name="T25" fmla="*/ 197 h 367"/>
                <a:gd name="T26" fmla="*/ 260 w 288"/>
                <a:gd name="T27" fmla="*/ 149 h 367"/>
                <a:gd name="T28" fmla="*/ 281 w 288"/>
                <a:gd name="T29" fmla="*/ 104 h 367"/>
                <a:gd name="T30" fmla="*/ 229 w 288"/>
                <a:gd name="T31" fmla="*/ 71 h 367"/>
                <a:gd name="T32" fmla="*/ 167 w 288"/>
                <a:gd name="T33" fmla="*/ 0 h 367"/>
                <a:gd name="T34" fmla="*/ 89 w 288"/>
                <a:gd name="T35" fmla="*/ 50 h 367"/>
                <a:gd name="T36" fmla="*/ 11 w 288"/>
                <a:gd name="T37" fmla="*/ 38 h 367"/>
                <a:gd name="T38" fmla="*/ 56 w 288"/>
                <a:gd name="T39" fmla="*/ 279 h 367"/>
                <a:gd name="T40" fmla="*/ 56 w 288"/>
                <a:gd name="T41" fmla="*/ 277 h 367"/>
                <a:gd name="T42" fmla="*/ 89 w 288"/>
                <a:gd name="T43" fmla="*/ 272 h 367"/>
                <a:gd name="T44" fmla="*/ 89 w 288"/>
                <a:gd name="T45" fmla="*/ 253 h 367"/>
                <a:gd name="T46" fmla="*/ 92 w 288"/>
                <a:gd name="T47" fmla="*/ 251 h 367"/>
                <a:gd name="T48" fmla="*/ 104 w 288"/>
                <a:gd name="T49" fmla="*/ 213 h 367"/>
                <a:gd name="T50" fmla="*/ 104 w 288"/>
                <a:gd name="T51" fmla="*/ 211 h 367"/>
                <a:gd name="T52" fmla="*/ 104 w 288"/>
                <a:gd name="T53" fmla="*/ 211 h 367"/>
                <a:gd name="T54" fmla="*/ 75 w 288"/>
                <a:gd name="T55" fmla="*/ 178 h 367"/>
                <a:gd name="T56" fmla="*/ 75 w 288"/>
                <a:gd name="T57" fmla="*/ 175 h 367"/>
                <a:gd name="T58" fmla="*/ 78 w 288"/>
                <a:gd name="T59" fmla="*/ 147 h 367"/>
                <a:gd name="T60" fmla="*/ 85 w 288"/>
                <a:gd name="T61" fmla="*/ 145 h 367"/>
                <a:gd name="T62" fmla="*/ 108 w 288"/>
                <a:gd name="T63" fmla="*/ 154 h 367"/>
                <a:gd name="T64" fmla="*/ 111 w 288"/>
                <a:gd name="T65" fmla="*/ 156 h 367"/>
                <a:gd name="T66" fmla="*/ 156 w 288"/>
                <a:gd name="T67" fmla="*/ 187 h 367"/>
                <a:gd name="T68" fmla="*/ 160 w 288"/>
                <a:gd name="T69" fmla="*/ 187 h 367"/>
                <a:gd name="T70" fmla="*/ 163 w 288"/>
                <a:gd name="T71" fmla="*/ 218 h 367"/>
                <a:gd name="T72" fmla="*/ 184 w 288"/>
                <a:gd name="T73" fmla="*/ 234 h 367"/>
                <a:gd name="T74" fmla="*/ 182 w 288"/>
                <a:gd name="T75" fmla="*/ 275 h 367"/>
                <a:gd name="T76" fmla="*/ 182 w 288"/>
                <a:gd name="T77" fmla="*/ 277 h 367"/>
                <a:gd name="T78" fmla="*/ 148 w 288"/>
                <a:gd name="T79" fmla="*/ 317 h 367"/>
                <a:gd name="T80" fmla="*/ 144 w 288"/>
                <a:gd name="T81" fmla="*/ 313 h 367"/>
                <a:gd name="T82" fmla="*/ 96 w 288"/>
                <a:gd name="T83" fmla="*/ 329 h 367"/>
                <a:gd name="T84" fmla="*/ 92 w 288"/>
                <a:gd name="T85" fmla="*/ 329 h 367"/>
                <a:gd name="T86" fmla="*/ 56 w 288"/>
                <a:gd name="T87" fmla="*/ 313 h 367"/>
                <a:gd name="T88" fmla="*/ 56 w 288"/>
                <a:gd name="T89" fmla="*/ 310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88" h="367">
                  <a:moveTo>
                    <a:pt x="11" y="38"/>
                  </a:moveTo>
                  <a:lnTo>
                    <a:pt x="14" y="81"/>
                  </a:lnTo>
                  <a:lnTo>
                    <a:pt x="0" y="97"/>
                  </a:lnTo>
                  <a:lnTo>
                    <a:pt x="7" y="116"/>
                  </a:lnTo>
                  <a:lnTo>
                    <a:pt x="26" y="130"/>
                  </a:lnTo>
                  <a:lnTo>
                    <a:pt x="26" y="161"/>
                  </a:lnTo>
                  <a:lnTo>
                    <a:pt x="35" y="211"/>
                  </a:lnTo>
                  <a:lnTo>
                    <a:pt x="33" y="256"/>
                  </a:lnTo>
                  <a:lnTo>
                    <a:pt x="23" y="331"/>
                  </a:lnTo>
                  <a:lnTo>
                    <a:pt x="33" y="346"/>
                  </a:lnTo>
                  <a:lnTo>
                    <a:pt x="54" y="336"/>
                  </a:lnTo>
                  <a:lnTo>
                    <a:pt x="66" y="358"/>
                  </a:lnTo>
                  <a:lnTo>
                    <a:pt x="125" y="339"/>
                  </a:lnTo>
                  <a:lnTo>
                    <a:pt x="127" y="339"/>
                  </a:lnTo>
                  <a:lnTo>
                    <a:pt x="127" y="339"/>
                  </a:lnTo>
                  <a:lnTo>
                    <a:pt x="146" y="365"/>
                  </a:lnTo>
                  <a:lnTo>
                    <a:pt x="174" y="367"/>
                  </a:lnTo>
                  <a:lnTo>
                    <a:pt x="196" y="324"/>
                  </a:lnTo>
                  <a:lnTo>
                    <a:pt x="198" y="322"/>
                  </a:lnTo>
                  <a:lnTo>
                    <a:pt x="198" y="322"/>
                  </a:lnTo>
                  <a:lnTo>
                    <a:pt x="222" y="313"/>
                  </a:lnTo>
                  <a:lnTo>
                    <a:pt x="212" y="301"/>
                  </a:lnTo>
                  <a:lnTo>
                    <a:pt x="212" y="298"/>
                  </a:lnTo>
                  <a:lnTo>
                    <a:pt x="212" y="298"/>
                  </a:lnTo>
                  <a:lnTo>
                    <a:pt x="224" y="275"/>
                  </a:lnTo>
                  <a:lnTo>
                    <a:pt x="210" y="260"/>
                  </a:lnTo>
                  <a:lnTo>
                    <a:pt x="210" y="260"/>
                  </a:lnTo>
                  <a:lnTo>
                    <a:pt x="210" y="258"/>
                  </a:lnTo>
                  <a:lnTo>
                    <a:pt x="226" y="242"/>
                  </a:lnTo>
                  <a:lnTo>
                    <a:pt x="229" y="227"/>
                  </a:lnTo>
                  <a:lnTo>
                    <a:pt x="229" y="225"/>
                  </a:lnTo>
                  <a:lnTo>
                    <a:pt x="231" y="225"/>
                  </a:lnTo>
                  <a:lnTo>
                    <a:pt x="250" y="216"/>
                  </a:lnTo>
                  <a:lnTo>
                    <a:pt x="250" y="216"/>
                  </a:lnTo>
                  <a:lnTo>
                    <a:pt x="253" y="218"/>
                  </a:lnTo>
                  <a:lnTo>
                    <a:pt x="264" y="239"/>
                  </a:lnTo>
                  <a:lnTo>
                    <a:pt x="281" y="225"/>
                  </a:lnTo>
                  <a:lnTo>
                    <a:pt x="283" y="197"/>
                  </a:lnTo>
                  <a:lnTo>
                    <a:pt x="283" y="197"/>
                  </a:lnTo>
                  <a:lnTo>
                    <a:pt x="283" y="197"/>
                  </a:lnTo>
                  <a:lnTo>
                    <a:pt x="288" y="185"/>
                  </a:lnTo>
                  <a:lnTo>
                    <a:pt x="260" y="149"/>
                  </a:lnTo>
                  <a:lnTo>
                    <a:pt x="260" y="149"/>
                  </a:lnTo>
                  <a:lnTo>
                    <a:pt x="260" y="147"/>
                  </a:lnTo>
                  <a:lnTo>
                    <a:pt x="281" y="104"/>
                  </a:lnTo>
                  <a:lnTo>
                    <a:pt x="255" y="71"/>
                  </a:lnTo>
                  <a:lnTo>
                    <a:pt x="229" y="71"/>
                  </a:lnTo>
                  <a:lnTo>
                    <a:pt x="229" y="71"/>
                  </a:lnTo>
                  <a:lnTo>
                    <a:pt x="229" y="71"/>
                  </a:lnTo>
                  <a:lnTo>
                    <a:pt x="212" y="40"/>
                  </a:lnTo>
                  <a:lnTo>
                    <a:pt x="167" y="0"/>
                  </a:lnTo>
                  <a:lnTo>
                    <a:pt x="160" y="59"/>
                  </a:lnTo>
                  <a:lnTo>
                    <a:pt x="137" y="48"/>
                  </a:lnTo>
                  <a:lnTo>
                    <a:pt x="89" y="50"/>
                  </a:lnTo>
                  <a:lnTo>
                    <a:pt x="73" y="71"/>
                  </a:lnTo>
                  <a:lnTo>
                    <a:pt x="37" y="12"/>
                  </a:lnTo>
                  <a:lnTo>
                    <a:pt x="11" y="38"/>
                  </a:lnTo>
                  <a:lnTo>
                    <a:pt x="11" y="38"/>
                  </a:lnTo>
                  <a:close/>
                  <a:moveTo>
                    <a:pt x="56" y="310"/>
                  </a:moveTo>
                  <a:lnTo>
                    <a:pt x="56" y="279"/>
                  </a:lnTo>
                  <a:lnTo>
                    <a:pt x="56" y="279"/>
                  </a:lnTo>
                  <a:lnTo>
                    <a:pt x="56" y="279"/>
                  </a:lnTo>
                  <a:lnTo>
                    <a:pt x="56" y="277"/>
                  </a:lnTo>
                  <a:lnTo>
                    <a:pt x="56" y="275"/>
                  </a:lnTo>
                  <a:lnTo>
                    <a:pt x="59" y="275"/>
                  </a:lnTo>
                  <a:lnTo>
                    <a:pt x="89" y="272"/>
                  </a:lnTo>
                  <a:lnTo>
                    <a:pt x="89" y="253"/>
                  </a:lnTo>
                  <a:lnTo>
                    <a:pt x="89" y="253"/>
                  </a:lnTo>
                  <a:lnTo>
                    <a:pt x="89" y="253"/>
                  </a:lnTo>
                  <a:lnTo>
                    <a:pt x="89" y="251"/>
                  </a:lnTo>
                  <a:lnTo>
                    <a:pt x="92" y="251"/>
                  </a:lnTo>
                  <a:lnTo>
                    <a:pt x="92" y="251"/>
                  </a:lnTo>
                  <a:lnTo>
                    <a:pt x="92" y="251"/>
                  </a:lnTo>
                  <a:lnTo>
                    <a:pt x="125" y="225"/>
                  </a:lnTo>
                  <a:lnTo>
                    <a:pt x="104" y="213"/>
                  </a:lnTo>
                  <a:lnTo>
                    <a:pt x="104" y="213"/>
                  </a:lnTo>
                  <a:lnTo>
                    <a:pt x="104" y="211"/>
                  </a:lnTo>
                  <a:lnTo>
                    <a:pt x="104" y="211"/>
                  </a:lnTo>
                  <a:lnTo>
                    <a:pt x="104" y="211"/>
                  </a:lnTo>
                  <a:lnTo>
                    <a:pt x="104" y="211"/>
                  </a:lnTo>
                  <a:lnTo>
                    <a:pt x="104" y="211"/>
                  </a:lnTo>
                  <a:lnTo>
                    <a:pt x="75" y="178"/>
                  </a:lnTo>
                  <a:lnTo>
                    <a:pt x="75" y="178"/>
                  </a:lnTo>
                  <a:lnTo>
                    <a:pt x="75" y="178"/>
                  </a:lnTo>
                  <a:lnTo>
                    <a:pt x="75" y="178"/>
                  </a:lnTo>
                  <a:lnTo>
                    <a:pt x="75" y="175"/>
                  </a:lnTo>
                  <a:lnTo>
                    <a:pt x="75" y="175"/>
                  </a:lnTo>
                  <a:lnTo>
                    <a:pt x="78" y="149"/>
                  </a:lnTo>
                  <a:lnTo>
                    <a:pt x="78" y="149"/>
                  </a:lnTo>
                  <a:lnTo>
                    <a:pt x="78" y="147"/>
                  </a:lnTo>
                  <a:lnTo>
                    <a:pt x="78" y="145"/>
                  </a:lnTo>
                  <a:lnTo>
                    <a:pt x="82" y="145"/>
                  </a:lnTo>
                  <a:lnTo>
                    <a:pt x="85" y="145"/>
                  </a:lnTo>
                  <a:lnTo>
                    <a:pt x="108" y="154"/>
                  </a:lnTo>
                  <a:lnTo>
                    <a:pt x="108" y="154"/>
                  </a:lnTo>
                  <a:lnTo>
                    <a:pt x="108" y="154"/>
                  </a:lnTo>
                  <a:lnTo>
                    <a:pt x="108" y="154"/>
                  </a:lnTo>
                  <a:lnTo>
                    <a:pt x="111" y="156"/>
                  </a:lnTo>
                  <a:lnTo>
                    <a:pt x="111" y="156"/>
                  </a:lnTo>
                  <a:lnTo>
                    <a:pt x="111" y="156"/>
                  </a:lnTo>
                  <a:lnTo>
                    <a:pt x="130" y="187"/>
                  </a:lnTo>
                  <a:lnTo>
                    <a:pt x="156" y="187"/>
                  </a:lnTo>
                  <a:lnTo>
                    <a:pt x="156" y="187"/>
                  </a:lnTo>
                  <a:lnTo>
                    <a:pt x="158" y="187"/>
                  </a:lnTo>
                  <a:lnTo>
                    <a:pt x="160" y="187"/>
                  </a:lnTo>
                  <a:lnTo>
                    <a:pt x="160" y="189"/>
                  </a:lnTo>
                  <a:lnTo>
                    <a:pt x="160" y="192"/>
                  </a:lnTo>
                  <a:lnTo>
                    <a:pt x="163" y="218"/>
                  </a:lnTo>
                  <a:lnTo>
                    <a:pt x="182" y="234"/>
                  </a:lnTo>
                  <a:lnTo>
                    <a:pt x="182" y="234"/>
                  </a:lnTo>
                  <a:lnTo>
                    <a:pt x="184" y="234"/>
                  </a:lnTo>
                  <a:lnTo>
                    <a:pt x="184" y="237"/>
                  </a:lnTo>
                  <a:lnTo>
                    <a:pt x="184" y="237"/>
                  </a:lnTo>
                  <a:lnTo>
                    <a:pt x="182" y="275"/>
                  </a:lnTo>
                  <a:lnTo>
                    <a:pt x="182" y="277"/>
                  </a:lnTo>
                  <a:lnTo>
                    <a:pt x="182" y="277"/>
                  </a:lnTo>
                  <a:lnTo>
                    <a:pt x="182" y="277"/>
                  </a:lnTo>
                  <a:lnTo>
                    <a:pt x="179" y="277"/>
                  </a:lnTo>
                  <a:lnTo>
                    <a:pt x="153" y="315"/>
                  </a:lnTo>
                  <a:lnTo>
                    <a:pt x="148" y="317"/>
                  </a:lnTo>
                  <a:lnTo>
                    <a:pt x="146" y="322"/>
                  </a:lnTo>
                  <a:lnTo>
                    <a:pt x="146" y="317"/>
                  </a:lnTo>
                  <a:lnTo>
                    <a:pt x="144" y="313"/>
                  </a:lnTo>
                  <a:lnTo>
                    <a:pt x="141" y="279"/>
                  </a:lnTo>
                  <a:lnTo>
                    <a:pt x="99" y="327"/>
                  </a:lnTo>
                  <a:lnTo>
                    <a:pt x="96" y="329"/>
                  </a:lnTo>
                  <a:lnTo>
                    <a:pt x="96" y="331"/>
                  </a:lnTo>
                  <a:lnTo>
                    <a:pt x="94" y="329"/>
                  </a:lnTo>
                  <a:lnTo>
                    <a:pt x="92" y="329"/>
                  </a:lnTo>
                  <a:lnTo>
                    <a:pt x="59" y="313"/>
                  </a:lnTo>
                  <a:lnTo>
                    <a:pt x="59" y="313"/>
                  </a:lnTo>
                  <a:lnTo>
                    <a:pt x="56" y="313"/>
                  </a:lnTo>
                  <a:lnTo>
                    <a:pt x="56" y="310"/>
                  </a:lnTo>
                  <a:lnTo>
                    <a:pt x="56" y="310"/>
                  </a:lnTo>
                  <a:lnTo>
                    <a:pt x="56" y="31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39" name="Freeform 123">
              <a:extLst>
                <a:ext uri="{FF2B5EF4-FFF2-40B4-BE49-F238E27FC236}">
                  <a16:creationId xmlns:a16="http://schemas.microsoft.com/office/drawing/2014/main" id="{76E0ECC9-6558-FE45-94CE-428AD225F2FD}"/>
                </a:ext>
              </a:extLst>
            </p:cNvPr>
            <p:cNvSpPr>
              <a:spLocks/>
            </p:cNvSpPr>
            <p:nvPr/>
          </p:nvSpPr>
          <p:spPr bwMode="auto">
            <a:xfrm>
              <a:off x="7628482" y="3554253"/>
              <a:ext cx="132666" cy="195638"/>
            </a:xfrm>
            <a:custGeom>
              <a:avLst/>
              <a:gdLst>
                <a:gd name="T0" fmla="*/ 76 w 244"/>
                <a:gd name="T1" fmla="*/ 24 h 360"/>
                <a:gd name="T2" fmla="*/ 71 w 244"/>
                <a:gd name="T3" fmla="*/ 24 h 360"/>
                <a:gd name="T4" fmla="*/ 43 w 244"/>
                <a:gd name="T5" fmla="*/ 10 h 360"/>
                <a:gd name="T6" fmla="*/ 40 w 244"/>
                <a:gd name="T7" fmla="*/ 24 h 360"/>
                <a:gd name="T8" fmla="*/ 26 w 244"/>
                <a:gd name="T9" fmla="*/ 40 h 360"/>
                <a:gd name="T10" fmla="*/ 40 w 244"/>
                <a:gd name="T11" fmla="*/ 52 h 360"/>
                <a:gd name="T12" fmla="*/ 26 w 244"/>
                <a:gd name="T13" fmla="*/ 78 h 360"/>
                <a:gd name="T14" fmla="*/ 38 w 244"/>
                <a:gd name="T15" fmla="*/ 95 h 360"/>
                <a:gd name="T16" fmla="*/ 9 w 244"/>
                <a:gd name="T17" fmla="*/ 107 h 360"/>
                <a:gd name="T18" fmla="*/ 28 w 244"/>
                <a:gd name="T19" fmla="*/ 182 h 360"/>
                <a:gd name="T20" fmla="*/ 28 w 244"/>
                <a:gd name="T21" fmla="*/ 185 h 360"/>
                <a:gd name="T22" fmla="*/ 9 w 244"/>
                <a:gd name="T23" fmla="*/ 237 h 360"/>
                <a:gd name="T24" fmla="*/ 88 w 244"/>
                <a:gd name="T25" fmla="*/ 282 h 360"/>
                <a:gd name="T26" fmla="*/ 90 w 244"/>
                <a:gd name="T27" fmla="*/ 282 h 360"/>
                <a:gd name="T28" fmla="*/ 97 w 244"/>
                <a:gd name="T29" fmla="*/ 310 h 360"/>
                <a:gd name="T30" fmla="*/ 90 w 244"/>
                <a:gd name="T31" fmla="*/ 327 h 360"/>
                <a:gd name="T32" fmla="*/ 142 w 244"/>
                <a:gd name="T33" fmla="*/ 348 h 360"/>
                <a:gd name="T34" fmla="*/ 144 w 244"/>
                <a:gd name="T35" fmla="*/ 348 h 360"/>
                <a:gd name="T36" fmla="*/ 170 w 244"/>
                <a:gd name="T37" fmla="*/ 350 h 360"/>
                <a:gd name="T38" fmla="*/ 161 w 244"/>
                <a:gd name="T39" fmla="*/ 332 h 360"/>
                <a:gd name="T40" fmla="*/ 187 w 244"/>
                <a:gd name="T41" fmla="*/ 313 h 360"/>
                <a:gd name="T42" fmla="*/ 189 w 244"/>
                <a:gd name="T43" fmla="*/ 313 h 360"/>
                <a:gd name="T44" fmla="*/ 241 w 244"/>
                <a:gd name="T45" fmla="*/ 303 h 360"/>
                <a:gd name="T46" fmla="*/ 236 w 244"/>
                <a:gd name="T47" fmla="*/ 230 h 360"/>
                <a:gd name="T48" fmla="*/ 210 w 244"/>
                <a:gd name="T49" fmla="*/ 185 h 360"/>
                <a:gd name="T50" fmla="*/ 218 w 244"/>
                <a:gd name="T51" fmla="*/ 142 h 360"/>
                <a:gd name="T52" fmla="*/ 194 w 244"/>
                <a:gd name="T53" fmla="*/ 102 h 360"/>
                <a:gd name="T54" fmla="*/ 182 w 244"/>
                <a:gd name="T55" fmla="*/ 76 h 360"/>
                <a:gd name="T56" fmla="*/ 158 w 244"/>
                <a:gd name="T57" fmla="*/ 69 h 360"/>
                <a:gd name="T58" fmla="*/ 147 w 244"/>
                <a:gd name="T59" fmla="*/ 52 h 360"/>
                <a:gd name="T60" fmla="*/ 128 w 244"/>
                <a:gd name="T61" fmla="*/ 55 h 360"/>
                <a:gd name="T62" fmla="*/ 92 w 244"/>
                <a:gd name="T63" fmla="*/ 1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4" h="360">
                  <a:moveTo>
                    <a:pt x="92" y="10"/>
                  </a:moveTo>
                  <a:lnTo>
                    <a:pt x="76" y="24"/>
                  </a:lnTo>
                  <a:lnTo>
                    <a:pt x="73" y="26"/>
                  </a:lnTo>
                  <a:lnTo>
                    <a:pt x="71" y="24"/>
                  </a:lnTo>
                  <a:lnTo>
                    <a:pt x="59" y="0"/>
                  </a:lnTo>
                  <a:lnTo>
                    <a:pt x="43" y="10"/>
                  </a:lnTo>
                  <a:lnTo>
                    <a:pt x="40" y="22"/>
                  </a:lnTo>
                  <a:lnTo>
                    <a:pt x="40" y="24"/>
                  </a:lnTo>
                  <a:lnTo>
                    <a:pt x="40" y="24"/>
                  </a:lnTo>
                  <a:lnTo>
                    <a:pt x="26" y="40"/>
                  </a:lnTo>
                  <a:lnTo>
                    <a:pt x="38" y="52"/>
                  </a:lnTo>
                  <a:lnTo>
                    <a:pt x="40" y="52"/>
                  </a:lnTo>
                  <a:lnTo>
                    <a:pt x="40" y="55"/>
                  </a:lnTo>
                  <a:lnTo>
                    <a:pt x="26" y="78"/>
                  </a:lnTo>
                  <a:lnTo>
                    <a:pt x="35" y="93"/>
                  </a:lnTo>
                  <a:lnTo>
                    <a:pt x="38" y="95"/>
                  </a:lnTo>
                  <a:lnTo>
                    <a:pt x="35" y="97"/>
                  </a:lnTo>
                  <a:lnTo>
                    <a:pt x="9" y="107"/>
                  </a:lnTo>
                  <a:lnTo>
                    <a:pt x="0" y="128"/>
                  </a:lnTo>
                  <a:lnTo>
                    <a:pt x="28" y="182"/>
                  </a:lnTo>
                  <a:lnTo>
                    <a:pt x="31" y="185"/>
                  </a:lnTo>
                  <a:lnTo>
                    <a:pt x="28" y="185"/>
                  </a:lnTo>
                  <a:lnTo>
                    <a:pt x="9" y="199"/>
                  </a:lnTo>
                  <a:lnTo>
                    <a:pt x="9" y="237"/>
                  </a:lnTo>
                  <a:lnTo>
                    <a:pt x="59" y="282"/>
                  </a:lnTo>
                  <a:lnTo>
                    <a:pt x="88" y="282"/>
                  </a:lnTo>
                  <a:lnTo>
                    <a:pt x="88" y="282"/>
                  </a:lnTo>
                  <a:lnTo>
                    <a:pt x="90" y="282"/>
                  </a:lnTo>
                  <a:lnTo>
                    <a:pt x="97" y="310"/>
                  </a:lnTo>
                  <a:lnTo>
                    <a:pt x="97" y="310"/>
                  </a:lnTo>
                  <a:lnTo>
                    <a:pt x="97" y="313"/>
                  </a:lnTo>
                  <a:lnTo>
                    <a:pt x="90" y="327"/>
                  </a:lnTo>
                  <a:lnTo>
                    <a:pt x="114" y="346"/>
                  </a:lnTo>
                  <a:lnTo>
                    <a:pt x="142" y="348"/>
                  </a:lnTo>
                  <a:lnTo>
                    <a:pt x="142" y="348"/>
                  </a:lnTo>
                  <a:lnTo>
                    <a:pt x="144" y="348"/>
                  </a:lnTo>
                  <a:lnTo>
                    <a:pt x="151" y="360"/>
                  </a:lnTo>
                  <a:lnTo>
                    <a:pt x="170" y="350"/>
                  </a:lnTo>
                  <a:lnTo>
                    <a:pt x="161" y="334"/>
                  </a:lnTo>
                  <a:lnTo>
                    <a:pt x="161" y="332"/>
                  </a:lnTo>
                  <a:lnTo>
                    <a:pt x="163" y="332"/>
                  </a:lnTo>
                  <a:lnTo>
                    <a:pt x="187" y="313"/>
                  </a:lnTo>
                  <a:lnTo>
                    <a:pt x="187" y="313"/>
                  </a:lnTo>
                  <a:lnTo>
                    <a:pt x="189" y="313"/>
                  </a:lnTo>
                  <a:lnTo>
                    <a:pt x="229" y="313"/>
                  </a:lnTo>
                  <a:lnTo>
                    <a:pt x="241" y="303"/>
                  </a:lnTo>
                  <a:lnTo>
                    <a:pt x="244" y="265"/>
                  </a:lnTo>
                  <a:lnTo>
                    <a:pt x="236" y="230"/>
                  </a:lnTo>
                  <a:lnTo>
                    <a:pt x="210" y="185"/>
                  </a:lnTo>
                  <a:lnTo>
                    <a:pt x="210" y="185"/>
                  </a:lnTo>
                  <a:lnTo>
                    <a:pt x="210" y="182"/>
                  </a:lnTo>
                  <a:lnTo>
                    <a:pt x="218" y="142"/>
                  </a:lnTo>
                  <a:lnTo>
                    <a:pt x="194" y="102"/>
                  </a:lnTo>
                  <a:lnTo>
                    <a:pt x="194" y="102"/>
                  </a:lnTo>
                  <a:lnTo>
                    <a:pt x="192" y="102"/>
                  </a:lnTo>
                  <a:lnTo>
                    <a:pt x="182" y="76"/>
                  </a:lnTo>
                  <a:lnTo>
                    <a:pt x="161" y="69"/>
                  </a:lnTo>
                  <a:lnTo>
                    <a:pt x="158" y="69"/>
                  </a:lnTo>
                  <a:lnTo>
                    <a:pt x="158" y="69"/>
                  </a:lnTo>
                  <a:lnTo>
                    <a:pt x="147" y="52"/>
                  </a:lnTo>
                  <a:lnTo>
                    <a:pt x="130" y="55"/>
                  </a:lnTo>
                  <a:lnTo>
                    <a:pt x="128" y="55"/>
                  </a:lnTo>
                  <a:lnTo>
                    <a:pt x="128" y="55"/>
                  </a:lnTo>
                  <a:lnTo>
                    <a:pt x="92" y="10"/>
                  </a:lnTo>
                  <a:lnTo>
                    <a:pt x="92" y="1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40" name="Freeform 124">
              <a:extLst>
                <a:ext uri="{FF2B5EF4-FFF2-40B4-BE49-F238E27FC236}">
                  <a16:creationId xmlns:a16="http://schemas.microsoft.com/office/drawing/2014/main" id="{E70D6721-B1D5-4B4C-B7F6-C0DB6EDA86A1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7799" y="3515669"/>
              <a:ext cx="64158" cy="95102"/>
            </a:xfrm>
            <a:custGeom>
              <a:avLst/>
              <a:gdLst>
                <a:gd name="T0" fmla="*/ 0 w 118"/>
                <a:gd name="T1" fmla="*/ 130 h 175"/>
                <a:gd name="T2" fmla="*/ 0 w 118"/>
                <a:gd name="T3" fmla="*/ 161 h 175"/>
                <a:gd name="T4" fmla="*/ 33 w 118"/>
                <a:gd name="T5" fmla="*/ 175 h 175"/>
                <a:gd name="T6" fmla="*/ 80 w 118"/>
                <a:gd name="T7" fmla="*/ 126 h 175"/>
                <a:gd name="T8" fmla="*/ 83 w 118"/>
                <a:gd name="T9" fmla="*/ 121 h 175"/>
                <a:gd name="T10" fmla="*/ 83 w 118"/>
                <a:gd name="T11" fmla="*/ 126 h 175"/>
                <a:gd name="T12" fmla="*/ 87 w 118"/>
                <a:gd name="T13" fmla="*/ 161 h 175"/>
                <a:gd name="T14" fmla="*/ 116 w 118"/>
                <a:gd name="T15" fmla="*/ 126 h 175"/>
                <a:gd name="T16" fmla="*/ 118 w 118"/>
                <a:gd name="T17" fmla="*/ 88 h 175"/>
                <a:gd name="T18" fmla="*/ 97 w 118"/>
                <a:gd name="T19" fmla="*/ 71 h 175"/>
                <a:gd name="T20" fmla="*/ 97 w 118"/>
                <a:gd name="T21" fmla="*/ 71 h 175"/>
                <a:gd name="T22" fmla="*/ 97 w 118"/>
                <a:gd name="T23" fmla="*/ 71 h 175"/>
                <a:gd name="T24" fmla="*/ 95 w 118"/>
                <a:gd name="T25" fmla="*/ 43 h 175"/>
                <a:gd name="T26" fmla="*/ 95 w 118"/>
                <a:gd name="T27" fmla="*/ 43 h 175"/>
                <a:gd name="T28" fmla="*/ 66 w 118"/>
                <a:gd name="T29" fmla="*/ 43 h 175"/>
                <a:gd name="T30" fmla="*/ 66 w 118"/>
                <a:gd name="T31" fmla="*/ 43 h 175"/>
                <a:gd name="T32" fmla="*/ 66 w 118"/>
                <a:gd name="T33" fmla="*/ 40 h 175"/>
                <a:gd name="T34" fmla="*/ 45 w 118"/>
                <a:gd name="T35" fmla="*/ 10 h 175"/>
                <a:gd name="T36" fmla="*/ 21 w 118"/>
                <a:gd name="T37" fmla="*/ 0 h 175"/>
                <a:gd name="T38" fmla="*/ 21 w 118"/>
                <a:gd name="T39" fmla="*/ 0 h 175"/>
                <a:gd name="T40" fmla="*/ 19 w 118"/>
                <a:gd name="T41" fmla="*/ 26 h 175"/>
                <a:gd name="T42" fmla="*/ 19 w 118"/>
                <a:gd name="T43" fmla="*/ 26 h 175"/>
                <a:gd name="T44" fmla="*/ 19 w 118"/>
                <a:gd name="T45" fmla="*/ 26 h 175"/>
                <a:gd name="T46" fmla="*/ 45 w 118"/>
                <a:gd name="T47" fmla="*/ 59 h 175"/>
                <a:gd name="T48" fmla="*/ 45 w 118"/>
                <a:gd name="T49" fmla="*/ 59 h 175"/>
                <a:gd name="T50" fmla="*/ 45 w 118"/>
                <a:gd name="T51" fmla="*/ 59 h 175"/>
                <a:gd name="T52" fmla="*/ 71 w 118"/>
                <a:gd name="T53" fmla="*/ 74 h 175"/>
                <a:gd name="T54" fmla="*/ 73 w 118"/>
                <a:gd name="T55" fmla="*/ 76 h 175"/>
                <a:gd name="T56" fmla="*/ 71 w 118"/>
                <a:gd name="T57" fmla="*/ 78 h 175"/>
                <a:gd name="T58" fmla="*/ 33 w 118"/>
                <a:gd name="T59" fmla="*/ 104 h 175"/>
                <a:gd name="T60" fmla="*/ 33 w 118"/>
                <a:gd name="T61" fmla="*/ 104 h 175"/>
                <a:gd name="T62" fmla="*/ 33 w 118"/>
                <a:gd name="T63" fmla="*/ 126 h 175"/>
                <a:gd name="T64" fmla="*/ 33 w 118"/>
                <a:gd name="T65" fmla="*/ 128 h 175"/>
                <a:gd name="T66" fmla="*/ 31 w 118"/>
                <a:gd name="T67" fmla="*/ 128 h 175"/>
                <a:gd name="T68" fmla="*/ 0 w 118"/>
                <a:gd name="T69" fmla="*/ 130 h 175"/>
                <a:gd name="T70" fmla="*/ 0 w 118"/>
                <a:gd name="T71" fmla="*/ 13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8" h="175">
                  <a:moveTo>
                    <a:pt x="0" y="130"/>
                  </a:moveTo>
                  <a:lnTo>
                    <a:pt x="0" y="161"/>
                  </a:lnTo>
                  <a:lnTo>
                    <a:pt x="33" y="175"/>
                  </a:lnTo>
                  <a:lnTo>
                    <a:pt x="80" y="126"/>
                  </a:lnTo>
                  <a:lnTo>
                    <a:pt x="83" y="121"/>
                  </a:lnTo>
                  <a:lnTo>
                    <a:pt x="83" y="126"/>
                  </a:lnTo>
                  <a:lnTo>
                    <a:pt x="87" y="161"/>
                  </a:lnTo>
                  <a:lnTo>
                    <a:pt x="116" y="126"/>
                  </a:lnTo>
                  <a:lnTo>
                    <a:pt x="118" y="88"/>
                  </a:lnTo>
                  <a:lnTo>
                    <a:pt x="97" y="71"/>
                  </a:lnTo>
                  <a:lnTo>
                    <a:pt x="97" y="71"/>
                  </a:lnTo>
                  <a:lnTo>
                    <a:pt x="97" y="71"/>
                  </a:lnTo>
                  <a:lnTo>
                    <a:pt x="95" y="43"/>
                  </a:lnTo>
                  <a:lnTo>
                    <a:pt x="95" y="43"/>
                  </a:lnTo>
                  <a:lnTo>
                    <a:pt x="66" y="43"/>
                  </a:lnTo>
                  <a:lnTo>
                    <a:pt x="66" y="43"/>
                  </a:lnTo>
                  <a:lnTo>
                    <a:pt x="66" y="40"/>
                  </a:lnTo>
                  <a:lnTo>
                    <a:pt x="45" y="1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19" y="26"/>
                  </a:lnTo>
                  <a:lnTo>
                    <a:pt x="19" y="26"/>
                  </a:lnTo>
                  <a:lnTo>
                    <a:pt x="19" y="26"/>
                  </a:lnTo>
                  <a:lnTo>
                    <a:pt x="45" y="59"/>
                  </a:lnTo>
                  <a:lnTo>
                    <a:pt x="45" y="59"/>
                  </a:lnTo>
                  <a:lnTo>
                    <a:pt x="45" y="59"/>
                  </a:lnTo>
                  <a:lnTo>
                    <a:pt x="71" y="74"/>
                  </a:lnTo>
                  <a:lnTo>
                    <a:pt x="73" y="76"/>
                  </a:lnTo>
                  <a:lnTo>
                    <a:pt x="71" y="78"/>
                  </a:lnTo>
                  <a:lnTo>
                    <a:pt x="33" y="104"/>
                  </a:lnTo>
                  <a:lnTo>
                    <a:pt x="33" y="104"/>
                  </a:lnTo>
                  <a:lnTo>
                    <a:pt x="33" y="126"/>
                  </a:lnTo>
                  <a:lnTo>
                    <a:pt x="33" y="128"/>
                  </a:lnTo>
                  <a:lnTo>
                    <a:pt x="31" y="128"/>
                  </a:lnTo>
                  <a:lnTo>
                    <a:pt x="0" y="130"/>
                  </a:lnTo>
                  <a:lnTo>
                    <a:pt x="0" y="13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41" name="Freeform 125">
              <a:extLst>
                <a:ext uri="{FF2B5EF4-FFF2-40B4-BE49-F238E27FC236}">
                  <a16:creationId xmlns:a16="http://schemas.microsoft.com/office/drawing/2014/main" id="{FA41ECAF-F5CF-9842-AF3F-A9798EF53530}"/>
                </a:ext>
              </a:extLst>
            </p:cNvPr>
            <p:cNvSpPr>
              <a:spLocks/>
            </p:cNvSpPr>
            <p:nvPr/>
          </p:nvSpPr>
          <p:spPr bwMode="auto">
            <a:xfrm>
              <a:off x="9644028" y="3738479"/>
              <a:ext cx="569812" cy="436923"/>
            </a:xfrm>
            <a:custGeom>
              <a:avLst/>
              <a:gdLst>
                <a:gd name="T0" fmla="*/ 218 w 1048"/>
                <a:gd name="T1" fmla="*/ 691 h 804"/>
                <a:gd name="T2" fmla="*/ 357 w 1048"/>
                <a:gd name="T3" fmla="*/ 802 h 804"/>
                <a:gd name="T4" fmla="*/ 539 w 1048"/>
                <a:gd name="T5" fmla="*/ 773 h 804"/>
                <a:gd name="T6" fmla="*/ 596 w 1048"/>
                <a:gd name="T7" fmla="*/ 762 h 804"/>
                <a:gd name="T8" fmla="*/ 629 w 1048"/>
                <a:gd name="T9" fmla="*/ 743 h 804"/>
                <a:gd name="T10" fmla="*/ 596 w 1048"/>
                <a:gd name="T11" fmla="*/ 702 h 804"/>
                <a:gd name="T12" fmla="*/ 615 w 1048"/>
                <a:gd name="T13" fmla="*/ 636 h 804"/>
                <a:gd name="T14" fmla="*/ 719 w 1048"/>
                <a:gd name="T15" fmla="*/ 605 h 804"/>
                <a:gd name="T16" fmla="*/ 755 w 1048"/>
                <a:gd name="T17" fmla="*/ 608 h 804"/>
                <a:gd name="T18" fmla="*/ 821 w 1048"/>
                <a:gd name="T19" fmla="*/ 523 h 804"/>
                <a:gd name="T20" fmla="*/ 875 w 1048"/>
                <a:gd name="T21" fmla="*/ 499 h 804"/>
                <a:gd name="T22" fmla="*/ 937 w 1048"/>
                <a:gd name="T23" fmla="*/ 452 h 804"/>
                <a:gd name="T24" fmla="*/ 911 w 1048"/>
                <a:gd name="T25" fmla="*/ 397 h 804"/>
                <a:gd name="T26" fmla="*/ 911 w 1048"/>
                <a:gd name="T27" fmla="*/ 362 h 804"/>
                <a:gd name="T28" fmla="*/ 993 w 1048"/>
                <a:gd name="T29" fmla="*/ 265 h 804"/>
                <a:gd name="T30" fmla="*/ 1048 w 1048"/>
                <a:gd name="T31" fmla="*/ 246 h 804"/>
                <a:gd name="T32" fmla="*/ 974 w 1048"/>
                <a:gd name="T33" fmla="*/ 168 h 804"/>
                <a:gd name="T34" fmla="*/ 944 w 1048"/>
                <a:gd name="T35" fmla="*/ 73 h 804"/>
                <a:gd name="T36" fmla="*/ 925 w 1048"/>
                <a:gd name="T37" fmla="*/ 52 h 804"/>
                <a:gd name="T38" fmla="*/ 918 w 1048"/>
                <a:gd name="T39" fmla="*/ 26 h 804"/>
                <a:gd name="T40" fmla="*/ 896 w 1048"/>
                <a:gd name="T41" fmla="*/ 23 h 804"/>
                <a:gd name="T42" fmla="*/ 885 w 1048"/>
                <a:gd name="T43" fmla="*/ 66 h 804"/>
                <a:gd name="T44" fmla="*/ 781 w 1048"/>
                <a:gd name="T45" fmla="*/ 92 h 804"/>
                <a:gd name="T46" fmla="*/ 738 w 1048"/>
                <a:gd name="T47" fmla="*/ 68 h 804"/>
                <a:gd name="T48" fmla="*/ 705 w 1048"/>
                <a:gd name="T49" fmla="*/ 85 h 804"/>
                <a:gd name="T50" fmla="*/ 655 w 1048"/>
                <a:gd name="T51" fmla="*/ 104 h 804"/>
                <a:gd name="T52" fmla="*/ 627 w 1048"/>
                <a:gd name="T53" fmla="*/ 94 h 804"/>
                <a:gd name="T54" fmla="*/ 620 w 1048"/>
                <a:gd name="T55" fmla="*/ 125 h 804"/>
                <a:gd name="T56" fmla="*/ 606 w 1048"/>
                <a:gd name="T57" fmla="*/ 179 h 804"/>
                <a:gd name="T58" fmla="*/ 580 w 1048"/>
                <a:gd name="T59" fmla="*/ 213 h 804"/>
                <a:gd name="T60" fmla="*/ 594 w 1048"/>
                <a:gd name="T61" fmla="*/ 291 h 804"/>
                <a:gd name="T62" fmla="*/ 606 w 1048"/>
                <a:gd name="T63" fmla="*/ 227 h 804"/>
                <a:gd name="T64" fmla="*/ 622 w 1048"/>
                <a:gd name="T65" fmla="*/ 196 h 804"/>
                <a:gd name="T66" fmla="*/ 646 w 1048"/>
                <a:gd name="T67" fmla="*/ 201 h 804"/>
                <a:gd name="T68" fmla="*/ 651 w 1048"/>
                <a:gd name="T69" fmla="*/ 227 h 804"/>
                <a:gd name="T70" fmla="*/ 653 w 1048"/>
                <a:gd name="T71" fmla="*/ 366 h 804"/>
                <a:gd name="T72" fmla="*/ 641 w 1048"/>
                <a:gd name="T73" fmla="*/ 397 h 804"/>
                <a:gd name="T74" fmla="*/ 625 w 1048"/>
                <a:gd name="T75" fmla="*/ 414 h 804"/>
                <a:gd name="T76" fmla="*/ 625 w 1048"/>
                <a:gd name="T77" fmla="*/ 445 h 804"/>
                <a:gd name="T78" fmla="*/ 615 w 1048"/>
                <a:gd name="T79" fmla="*/ 466 h 804"/>
                <a:gd name="T80" fmla="*/ 596 w 1048"/>
                <a:gd name="T81" fmla="*/ 492 h 804"/>
                <a:gd name="T82" fmla="*/ 570 w 1048"/>
                <a:gd name="T83" fmla="*/ 532 h 804"/>
                <a:gd name="T84" fmla="*/ 535 w 1048"/>
                <a:gd name="T85" fmla="*/ 544 h 804"/>
                <a:gd name="T86" fmla="*/ 509 w 1048"/>
                <a:gd name="T87" fmla="*/ 577 h 804"/>
                <a:gd name="T88" fmla="*/ 473 w 1048"/>
                <a:gd name="T89" fmla="*/ 617 h 804"/>
                <a:gd name="T90" fmla="*/ 452 w 1048"/>
                <a:gd name="T91" fmla="*/ 641 h 804"/>
                <a:gd name="T92" fmla="*/ 379 w 1048"/>
                <a:gd name="T93" fmla="*/ 698 h 804"/>
                <a:gd name="T94" fmla="*/ 336 w 1048"/>
                <a:gd name="T95" fmla="*/ 714 h 804"/>
                <a:gd name="T96" fmla="*/ 327 w 1048"/>
                <a:gd name="T97" fmla="*/ 688 h 804"/>
                <a:gd name="T98" fmla="*/ 282 w 1048"/>
                <a:gd name="T99" fmla="*/ 676 h 804"/>
                <a:gd name="T100" fmla="*/ 206 w 1048"/>
                <a:gd name="T101" fmla="*/ 605 h 804"/>
                <a:gd name="T102" fmla="*/ 121 w 1048"/>
                <a:gd name="T103" fmla="*/ 539 h 804"/>
                <a:gd name="T104" fmla="*/ 95 w 1048"/>
                <a:gd name="T105" fmla="*/ 501 h 804"/>
                <a:gd name="T106" fmla="*/ 50 w 1048"/>
                <a:gd name="T107" fmla="*/ 532 h 804"/>
                <a:gd name="T108" fmla="*/ 29 w 1048"/>
                <a:gd name="T109" fmla="*/ 539 h 804"/>
                <a:gd name="T110" fmla="*/ 19 w 1048"/>
                <a:gd name="T111" fmla="*/ 572 h 804"/>
                <a:gd name="T112" fmla="*/ 0 w 1048"/>
                <a:gd name="T113" fmla="*/ 594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48" h="804">
                  <a:moveTo>
                    <a:pt x="17" y="624"/>
                  </a:moveTo>
                  <a:lnTo>
                    <a:pt x="121" y="667"/>
                  </a:lnTo>
                  <a:lnTo>
                    <a:pt x="218" y="691"/>
                  </a:lnTo>
                  <a:lnTo>
                    <a:pt x="237" y="766"/>
                  </a:lnTo>
                  <a:lnTo>
                    <a:pt x="308" y="804"/>
                  </a:lnTo>
                  <a:lnTo>
                    <a:pt x="357" y="802"/>
                  </a:lnTo>
                  <a:lnTo>
                    <a:pt x="428" y="759"/>
                  </a:lnTo>
                  <a:lnTo>
                    <a:pt x="483" y="778"/>
                  </a:lnTo>
                  <a:lnTo>
                    <a:pt x="539" y="773"/>
                  </a:lnTo>
                  <a:lnTo>
                    <a:pt x="554" y="799"/>
                  </a:lnTo>
                  <a:lnTo>
                    <a:pt x="587" y="802"/>
                  </a:lnTo>
                  <a:lnTo>
                    <a:pt x="596" y="762"/>
                  </a:lnTo>
                  <a:lnTo>
                    <a:pt x="596" y="759"/>
                  </a:lnTo>
                  <a:lnTo>
                    <a:pt x="599" y="759"/>
                  </a:lnTo>
                  <a:lnTo>
                    <a:pt x="629" y="743"/>
                  </a:lnTo>
                  <a:lnTo>
                    <a:pt x="596" y="707"/>
                  </a:lnTo>
                  <a:lnTo>
                    <a:pt x="594" y="705"/>
                  </a:lnTo>
                  <a:lnTo>
                    <a:pt x="596" y="702"/>
                  </a:lnTo>
                  <a:lnTo>
                    <a:pt x="629" y="676"/>
                  </a:lnTo>
                  <a:lnTo>
                    <a:pt x="615" y="639"/>
                  </a:lnTo>
                  <a:lnTo>
                    <a:pt x="615" y="636"/>
                  </a:lnTo>
                  <a:lnTo>
                    <a:pt x="617" y="636"/>
                  </a:lnTo>
                  <a:lnTo>
                    <a:pt x="681" y="636"/>
                  </a:lnTo>
                  <a:lnTo>
                    <a:pt x="719" y="605"/>
                  </a:lnTo>
                  <a:lnTo>
                    <a:pt x="719" y="603"/>
                  </a:lnTo>
                  <a:lnTo>
                    <a:pt x="721" y="603"/>
                  </a:lnTo>
                  <a:lnTo>
                    <a:pt x="755" y="608"/>
                  </a:lnTo>
                  <a:lnTo>
                    <a:pt x="818" y="525"/>
                  </a:lnTo>
                  <a:lnTo>
                    <a:pt x="818" y="523"/>
                  </a:lnTo>
                  <a:lnTo>
                    <a:pt x="821" y="523"/>
                  </a:lnTo>
                  <a:lnTo>
                    <a:pt x="861" y="520"/>
                  </a:lnTo>
                  <a:lnTo>
                    <a:pt x="873" y="499"/>
                  </a:lnTo>
                  <a:lnTo>
                    <a:pt x="875" y="499"/>
                  </a:lnTo>
                  <a:lnTo>
                    <a:pt x="875" y="499"/>
                  </a:lnTo>
                  <a:lnTo>
                    <a:pt x="911" y="485"/>
                  </a:lnTo>
                  <a:lnTo>
                    <a:pt x="937" y="452"/>
                  </a:lnTo>
                  <a:lnTo>
                    <a:pt x="939" y="416"/>
                  </a:lnTo>
                  <a:lnTo>
                    <a:pt x="911" y="397"/>
                  </a:lnTo>
                  <a:lnTo>
                    <a:pt x="911" y="397"/>
                  </a:lnTo>
                  <a:lnTo>
                    <a:pt x="911" y="395"/>
                  </a:lnTo>
                  <a:lnTo>
                    <a:pt x="911" y="362"/>
                  </a:lnTo>
                  <a:lnTo>
                    <a:pt x="911" y="362"/>
                  </a:lnTo>
                  <a:lnTo>
                    <a:pt x="911" y="359"/>
                  </a:lnTo>
                  <a:lnTo>
                    <a:pt x="972" y="314"/>
                  </a:lnTo>
                  <a:lnTo>
                    <a:pt x="993" y="265"/>
                  </a:lnTo>
                  <a:lnTo>
                    <a:pt x="993" y="265"/>
                  </a:lnTo>
                  <a:lnTo>
                    <a:pt x="993" y="265"/>
                  </a:lnTo>
                  <a:lnTo>
                    <a:pt x="1048" y="246"/>
                  </a:lnTo>
                  <a:lnTo>
                    <a:pt x="1045" y="203"/>
                  </a:lnTo>
                  <a:lnTo>
                    <a:pt x="1012" y="172"/>
                  </a:lnTo>
                  <a:lnTo>
                    <a:pt x="974" y="168"/>
                  </a:lnTo>
                  <a:lnTo>
                    <a:pt x="974" y="165"/>
                  </a:lnTo>
                  <a:lnTo>
                    <a:pt x="974" y="165"/>
                  </a:lnTo>
                  <a:lnTo>
                    <a:pt x="944" y="73"/>
                  </a:lnTo>
                  <a:lnTo>
                    <a:pt x="925" y="56"/>
                  </a:lnTo>
                  <a:lnTo>
                    <a:pt x="922" y="54"/>
                  </a:lnTo>
                  <a:lnTo>
                    <a:pt x="925" y="52"/>
                  </a:lnTo>
                  <a:lnTo>
                    <a:pt x="944" y="26"/>
                  </a:lnTo>
                  <a:lnTo>
                    <a:pt x="939" y="0"/>
                  </a:lnTo>
                  <a:lnTo>
                    <a:pt x="918" y="26"/>
                  </a:lnTo>
                  <a:lnTo>
                    <a:pt x="918" y="26"/>
                  </a:lnTo>
                  <a:lnTo>
                    <a:pt x="915" y="26"/>
                  </a:lnTo>
                  <a:lnTo>
                    <a:pt x="896" y="23"/>
                  </a:lnTo>
                  <a:lnTo>
                    <a:pt x="887" y="64"/>
                  </a:lnTo>
                  <a:lnTo>
                    <a:pt x="885" y="66"/>
                  </a:lnTo>
                  <a:lnTo>
                    <a:pt x="885" y="66"/>
                  </a:lnTo>
                  <a:lnTo>
                    <a:pt x="783" y="94"/>
                  </a:lnTo>
                  <a:lnTo>
                    <a:pt x="781" y="94"/>
                  </a:lnTo>
                  <a:lnTo>
                    <a:pt x="781" y="92"/>
                  </a:lnTo>
                  <a:lnTo>
                    <a:pt x="762" y="68"/>
                  </a:lnTo>
                  <a:lnTo>
                    <a:pt x="740" y="68"/>
                  </a:lnTo>
                  <a:lnTo>
                    <a:pt x="738" y="68"/>
                  </a:lnTo>
                  <a:lnTo>
                    <a:pt x="738" y="68"/>
                  </a:lnTo>
                  <a:lnTo>
                    <a:pt x="717" y="56"/>
                  </a:lnTo>
                  <a:lnTo>
                    <a:pt x="705" y="85"/>
                  </a:lnTo>
                  <a:lnTo>
                    <a:pt x="705" y="87"/>
                  </a:lnTo>
                  <a:lnTo>
                    <a:pt x="703" y="87"/>
                  </a:lnTo>
                  <a:lnTo>
                    <a:pt x="655" y="104"/>
                  </a:lnTo>
                  <a:lnTo>
                    <a:pt x="653" y="104"/>
                  </a:lnTo>
                  <a:lnTo>
                    <a:pt x="653" y="104"/>
                  </a:lnTo>
                  <a:lnTo>
                    <a:pt x="627" y="94"/>
                  </a:lnTo>
                  <a:lnTo>
                    <a:pt x="622" y="123"/>
                  </a:lnTo>
                  <a:lnTo>
                    <a:pt x="622" y="125"/>
                  </a:lnTo>
                  <a:lnTo>
                    <a:pt x="620" y="125"/>
                  </a:lnTo>
                  <a:lnTo>
                    <a:pt x="570" y="130"/>
                  </a:lnTo>
                  <a:lnTo>
                    <a:pt x="575" y="156"/>
                  </a:lnTo>
                  <a:lnTo>
                    <a:pt x="606" y="179"/>
                  </a:lnTo>
                  <a:lnTo>
                    <a:pt x="608" y="182"/>
                  </a:lnTo>
                  <a:lnTo>
                    <a:pt x="606" y="184"/>
                  </a:lnTo>
                  <a:lnTo>
                    <a:pt x="580" y="213"/>
                  </a:lnTo>
                  <a:lnTo>
                    <a:pt x="575" y="260"/>
                  </a:lnTo>
                  <a:lnTo>
                    <a:pt x="591" y="298"/>
                  </a:lnTo>
                  <a:lnTo>
                    <a:pt x="594" y="291"/>
                  </a:lnTo>
                  <a:lnTo>
                    <a:pt x="603" y="227"/>
                  </a:lnTo>
                  <a:lnTo>
                    <a:pt x="603" y="227"/>
                  </a:lnTo>
                  <a:lnTo>
                    <a:pt x="606" y="227"/>
                  </a:lnTo>
                  <a:lnTo>
                    <a:pt x="622" y="198"/>
                  </a:lnTo>
                  <a:lnTo>
                    <a:pt x="622" y="196"/>
                  </a:lnTo>
                  <a:lnTo>
                    <a:pt x="622" y="196"/>
                  </a:lnTo>
                  <a:lnTo>
                    <a:pt x="646" y="198"/>
                  </a:lnTo>
                  <a:lnTo>
                    <a:pt x="646" y="198"/>
                  </a:lnTo>
                  <a:lnTo>
                    <a:pt x="646" y="201"/>
                  </a:lnTo>
                  <a:lnTo>
                    <a:pt x="651" y="224"/>
                  </a:lnTo>
                  <a:lnTo>
                    <a:pt x="651" y="224"/>
                  </a:lnTo>
                  <a:lnTo>
                    <a:pt x="651" y="227"/>
                  </a:lnTo>
                  <a:lnTo>
                    <a:pt x="641" y="281"/>
                  </a:lnTo>
                  <a:lnTo>
                    <a:pt x="643" y="338"/>
                  </a:lnTo>
                  <a:lnTo>
                    <a:pt x="653" y="366"/>
                  </a:lnTo>
                  <a:lnTo>
                    <a:pt x="653" y="369"/>
                  </a:lnTo>
                  <a:lnTo>
                    <a:pt x="653" y="369"/>
                  </a:lnTo>
                  <a:lnTo>
                    <a:pt x="641" y="397"/>
                  </a:lnTo>
                  <a:lnTo>
                    <a:pt x="641" y="397"/>
                  </a:lnTo>
                  <a:lnTo>
                    <a:pt x="641" y="400"/>
                  </a:lnTo>
                  <a:lnTo>
                    <a:pt x="625" y="414"/>
                  </a:lnTo>
                  <a:lnTo>
                    <a:pt x="617" y="426"/>
                  </a:lnTo>
                  <a:lnTo>
                    <a:pt x="625" y="445"/>
                  </a:lnTo>
                  <a:lnTo>
                    <a:pt x="625" y="445"/>
                  </a:lnTo>
                  <a:lnTo>
                    <a:pt x="625" y="445"/>
                  </a:lnTo>
                  <a:lnTo>
                    <a:pt x="617" y="463"/>
                  </a:lnTo>
                  <a:lnTo>
                    <a:pt x="615" y="466"/>
                  </a:lnTo>
                  <a:lnTo>
                    <a:pt x="615" y="466"/>
                  </a:lnTo>
                  <a:lnTo>
                    <a:pt x="596" y="471"/>
                  </a:lnTo>
                  <a:lnTo>
                    <a:pt x="596" y="492"/>
                  </a:lnTo>
                  <a:lnTo>
                    <a:pt x="596" y="492"/>
                  </a:lnTo>
                  <a:lnTo>
                    <a:pt x="594" y="492"/>
                  </a:lnTo>
                  <a:lnTo>
                    <a:pt x="570" y="532"/>
                  </a:lnTo>
                  <a:lnTo>
                    <a:pt x="570" y="532"/>
                  </a:lnTo>
                  <a:lnTo>
                    <a:pt x="570" y="532"/>
                  </a:lnTo>
                  <a:lnTo>
                    <a:pt x="535" y="544"/>
                  </a:lnTo>
                  <a:lnTo>
                    <a:pt x="511" y="577"/>
                  </a:lnTo>
                  <a:lnTo>
                    <a:pt x="509" y="577"/>
                  </a:lnTo>
                  <a:lnTo>
                    <a:pt x="509" y="577"/>
                  </a:lnTo>
                  <a:lnTo>
                    <a:pt x="480" y="575"/>
                  </a:lnTo>
                  <a:lnTo>
                    <a:pt x="473" y="615"/>
                  </a:lnTo>
                  <a:lnTo>
                    <a:pt x="473" y="617"/>
                  </a:lnTo>
                  <a:lnTo>
                    <a:pt x="473" y="617"/>
                  </a:lnTo>
                  <a:lnTo>
                    <a:pt x="454" y="639"/>
                  </a:lnTo>
                  <a:lnTo>
                    <a:pt x="452" y="641"/>
                  </a:lnTo>
                  <a:lnTo>
                    <a:pt x="452" y="641"/>
                  </a:lnTo>
                  <a:lnTo>
                    <a:pt x="388" y="669"/>
                  </a:lnTo>
                  <a:lnTo>
                    <a:pt x="379" y="698"/>
                  </a:lnTo>
                  <a:lnTo>
                    <a:pt x="379" y="700"/>
                  </a:lnTo>
                  <a:lnTo>
                    <a:pt x="379" y="700"/>
                  </a:lnTo>
                  <a:lnTo>
                    <a:pt x="336" y="714"/>
                  </a:lnTo>
                  <a:lnTo>
                    <a:pt x="334" y="714"/>
                  </a:lnTo>
                  <a:lnTo>
                    <a:pt x="334" y="712"/>
                  </a:lnTo>
                  <a:lnTo>
                    <a:pt x="327" y="688"/>
                  </a:lnTo>
                  <a:lnTo>
                    <a:pt x="284" y="679"/>
                  </a:lnTo>
                  <a:lnTo>
                    <a:pt x="282" y="679"/>
                  </a:lnTo>
                  <a:lnTo>
                    <a:pt x="282" y="676"/>
                  </a:lnTo>
                  <a:lnTo>
                    <a:pt x="277" y="646"/>
                  </a:lnTo>
                  <a:lnTo>
                    <a:pt x="249" y="605"/>
                  </a:lnTo>
                  <a:lnTo>
                    <a:pt x="206" y="605"/>
                  </a:lnTo>
                  <a:lnTo>
                    <a:pt x="206" y="605"/>
                  </a:lnTo>
                  <a:lnTo>
                    <a:pt x="206" y="605"/>
                  </a:lnTo>
                  <a:lnTo>
                    <a:pt x="121" y="539"/>
                  </a:lnTo>
                  <a:lnTo>
                    <a:pt x="121" y="539"/>
                  </a:lnTo>
                  <a:lnTo>
                    <a:pt x="121" y="539"/>
                  </a:lnTo>
                  <a:lnTo>
                    <a:pt x="95" y="501"/>
                  </a:lnTo>
                  <a:lnTo>
                    <a:pt x="52" y="532"/>
                  </a:lnTo>
                  <a:lnTo>
                    <a:pt x="52" y="532"/>
                  </a:lnTo>
                  <a:lnTo>
                    <a:pt x="50" y="532"/>
                  </a:lnTo>
                  <a:lnTo>
                    <a:pt x="26" y="532"/>
                  </a:lnTo>
                  <a:lnTo>
                    <a:pt x="29" y="537"/>
                  </a:lnTo>
                  <a:lnTo>
                    <a:pt x="29" y="539"/>
                  </a:lnTo>
                  <a:lnTo>
                    <a:pt x="26" y="539"/>
                  </a:lnTo>
                  <a:lnTo>
                    <a:pt x="15" y="553"/>
                  </a:lnTo>
                  <a:lnTo>
                    <a:pt x="19" y="572"/>
                  </a:lnTo>
                  <a:lnTo>
                    <a:pt x="19" y="572"/>
                  </a:lnTo>
                  <a:lnTo>
                    <a:pt x="19" y="575"/>
                  </a:lnTo>
                  <a:lnTo>
                    <a:pt x="0" y="594"/>
                  </a:lnTo>
                  <a:lnTo>
                    <a:pt x="17" y="624"/>
                  </a:lnTo>
                  <a:lnTo>
                    <a:pt x="17" y="624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42" name="Freeform 126">
              <a:extLst>
                <a:ext uri="{FF2B5EF4-FFF2-40B4-BE49-F238E27FC236}">
                  <a16:creationId xmlns:a16="http://schemas.microsoft.com/office/drawing/2014/main" id="{1EE18A97-DC17-8C49-9569-EA34CB399979}"/>
                </a:ext>
              </a:extLst>
            </p:cNvPr>
            <p:cNvSpPr>
              <a:spLocks/>
            </p:cNvSpPr>
            <p:nvPr/>
          </p:nvSpPr>
          <p:spPr bwMode="auto">
            <a:xfrm>
              <a:off x="9317800" y="3989003"/>
              <a:ext cx="339276" cy="217375"/>
            </a:xfrm>
            <a:custGeom>
              <a:avLst/>
              <a:gdLst>
                <a:gd name="T0" fmla="*/ 177 w 624"/>
                <a:gd name="T1" fmla="*/ 284 h 400"/>
                <a:gd name="T2" fmla="*/ 246 w 624"/>
                <a:gd name="T3" fmla="*/ 294 h 400"/>
                <a:gd name="T4" fmla="*/ 336 w 624"/>
                <a:gd name="T5" fmla="*/ 350 h 400"/>
                <a:gd name="T6" fmla="*/ 458 w 624"/>
                <a:gd name="T7" fmla="*/ 376 h 400"/>
                <a:gd name="T8" fmla="*/ 513 w 624"/>
                <a:gd name="T9" fmla="*/ 400 h 400"/>
                <a:gd name="T10" fmla="*/ 567 w 624"/>
                <a:gd name="T11" fmla="*/ 367 h 400"/>
                <a:gd name="T12" fmla="*/ 555 w 624"/>
                <a:gd name="T13" fmla="*/ 284 h 400"/>
                <a:gd name="T14" fmla="*/ 579 w 624"/>
                <a:gd name="T15" fmla="*/ 220 h 400"/>
                <a:gd name="T16" fmla="*/ 605 w 624"/>
                <a:gd name="T17" fmla="*/ 194 h 400"/>
                <a:gd name="T18" fmla="*/ 596 w 624"/>
                <a:gd name="T19" fmla="*/ 133 h 400"/>
                <a:gd name="T20" fmla="*/ 596 w 624"/>
                <a:gd name="T21" fmla="*/ 130 h 400"/>
                <a:gd name="T22" fmla="*/ 610 w 624"/>
                <a:gd name="T23" fmla="*/ 92 h 400"/>
                <a:gd name="T24" fmla="*/ 610 w 624"/>
                <a:gd name="T25" fmla="*/ 90 h 400"/>
                <a:gd name="T26" fmla="*/ 619 w 624"/>
                <a:gd name="T27" fmla="*/ 64 h 400"/>
                <a:gd name="T28" fmla="*/ 581 w 624"/>
                <a:gd name="T29" fmla="*/ 66 h 400"/>
                <a:gd name="T30" fmla="*/ 489 w 624"/>
                <a:gd name="T31" fmla="*/ 0 h 400"/>
                <a:gd name="T32" fmla="*/ 482 w 624"/>
                <a:gd name="T33" fmla="*/ 28 h 400"/>
                <a:gd name="T34" fmla="*/ 369 w 624"/>
                <a:gd name="T35" fmla="*/ 38 h 400"/>
                <a:gd name="T36" fmla="*/ 359 w 624"/>
                <a:gd name="T37" fmla="*/ 69 h 400"/>
                <a:gd name="T38" fmla="*/ 338 w 624"/>
                <a:gd name="T39" fmla="*/ 76 h 400"/>
                <a:gd name="T40" fmla="*/ 340 w 624"/>
                <a:gd name="T41" fmla="*/ 97 h 400"/>
                <a:gd name="T42" fmla="*/ 307 w 624"/>
                <a:gd name="T43" fmla="*/ 118 h 400"/>
                <a:gd name="T44" fmla="*/ 307 w 624"/>
                <a:gd name="T45" fmla="*/ 140 h 400"/>
                <a:gd name="T46" fmla="*/ 284 w 624"/>
                <a:gd name="T47" fmla="*/ 144 h 400"/>
                <a:gd name="T48" fmla="*/ 246 w 624"/>
                <a:gd name="T49" fmla="*/ 178 h 400"/>
                <a:gd name="T50" fmla="*/ 158 w 624"/>
                <a:gd name="T51" fmla="*/ 166 h 400"/>
                <a:gd name="T52" fmla="*/ 156 w 624"/>
                <a:gd name="T53" fmla="*/ 166 h 400"/>
                <a:gd name="T54" fmla="*/ 78 w 624"/>
                <a:gd name="T55" fmla="*/ 125 h 400"/>
                <a:gd name="T56" fmla="*/ 61 w 624"/>
                <a:gd name="T57" fmla="*/ 168 h 400"/>
                <a:gd name="T58" fmla="*/ 0 w 624"/>
                <a:gd name="T59" fmla="*/ 173 h 400"/>
                <a:gd name="T60" fmla="*/ 40 w 624"/>
                <a:gd name="T61" fmla="*/ 282 h 400"/>
                <a:gd name="T62" fmla="*/ 40 w 624"/>
                <a:gd name="T63" fmla="*/ 284 h 400"/>
                <a:gd name="T64" fmla="*/ 19 w 624"/>
                <a:gd name="T65" fmla="*/ 343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24" h="400">
                  <a:moveTo>
                    <a:pt x="19" y="343"/>
                  </a:moveTo>
                  <a:lnTo>
                    <a:pt x="177" y="284"/>
                  </a:lnTo>
                  <a:lnTo>
                    <a:pt x="234" y="279"/>
                  </a:lnTo>
                  <a:lnTo>
                    <a:pt x="246" y="294"/>
                  </a:lnTo>
                  <a:lnTo>
                    <a:pt x="331" y="312"/>
                  </a:lnTo>
                  <a:lnTo>
                    <a:pt x="336" y="350"/>
                  </a:lnTo>
                  <a:lnTo>
                    <a:pt x="369" y="367"/>
                  </a:lnTo>
                  <a:lnTo>
                    <a:pt x="458" y="376"/>
                  </a:lnTo>
                  <a:lnTo>
                    <a:pt x="494" y="381"/>
                  </a:lnTo>
                  <a:lnTo>
                    <a:pt x="513" y="400"/>
                  </a:lnTo>
                  <a:lnTo>
                    <a:pt x="541" y="388"/>
                  </a:lnTo>
                  <a:lnTo>
                    <a:pt x="567" y="367"/>
                  </a:lnTo>
                  <a:lnTo>
                    <a:pt x="586" y="322"/>
                  </a:lnTo>
                  <a:lnTo>
                    <a:pt x="555" y="284"/>
                  </a:lnTo>
                  <a:lnTo>
                    <a:pt x="558" y="227"/>
                  </a:lnTo>
                  <a:lnTo>
                    <a:pt x="579" y="220"/>
                  </a:lnTo>
                  <a:lnTo>
                    <a:pt x="579" y="194"/>
                  </a:lnTo>
                  <a:lnTo>
                    <a:pt x="605" y="194"/>
                  </a:lnTo>
                  <a:lnTo>
                    <a:pt x="612" y="166"/>
                  </a:lnTo>
                  <a:lnTo>
                    <a:pt x="596" y="133"/>
                  </a:lnTo>
                  <a:lnTo>
                    <a:pt x="596" y="133"/>
                  </a:lnTo>
                  <a:lnTo>
                    <a:pt x="596" y="130"/>
                  </a:lnTo>
                  <a:lnTo>
                    <a:pt x="615" y="111"/>
                  </a:lnTo>
                  <a:lnTo>
                    <a:pt x="610" y="92"/>
                  </a:lnTo>
                  <a:lnTo>
                    <a:pt x="610" y="90"/>
                  </a:lnTo>
                  <a:lnTo>
                    <a:pt x="610" y="90"/>
                  </a:lnTo>
                  <a:lnTo>
                    <a:pt x="624" y="76"/>
                  </a:lnTo>
                  <a:lnTo>
                    <a:pt x="619" y="64"/>
                  </a:lnTo>
                  <a:lnTo>
                    <a:pt x="584" y="66"/>
                  </a:lnTo>
                  <a:lnTo>
                    <a:pt x="581" y="66"/>
                  </a:lnTo>
                  <a:lnTo>
                    <a:pt x="581" y="66"/>
                  </a:lnTo>
                  <a:lnTo>
                    <a:pt x="489" y="0"/>
                  </a:lnTo>
                  <a:lnTo>
                    <a:pt x="482" y="26"/>
                  </a:lnTo>
                  <a:lnTo>
                    <a:pt x="482" y="28"/>
                  </a:lnTo>
                  <a:lnTo>
                    <a:pt x="480" y="28"/>
                  </a:lnTo>
                  <a:lnTo>
                    <a:pt x="369" y="38"/>
                  </a:lnTo>
                  <a:lnTo>
                    <a:pt x="362" y="69"/>
                  </a:lnTo>
                  <a:lnTo>
                    <a:pt x="359" y="69"/>
                  </a:lnTo>
                  <a:lnTo>
                    <a:pt x="359" y="69"/>
                  </a:lnTo>
                  <a:lnTo>
                    <a:pt x="338" y="76"/>
                  </a:lnTo>
                  <a:lnTo>
                    <a:pt x="340" y="95"/>
                  </a:lnTo>
                  <a:lnTo>
                    <a:pt x="340" y="97"/>
                  </a:lnTo>
                  <a:lnTo>
                    <a:pt x="338" y="97"/>
                  </a:lnTo>
                  <a:lnTo>
                    <a:pt x="307" y="118"/>
                  </a:lnTo>
                  <a:lnTo>
                    <a:pt x="307" y="137"/>
                  </a:lnTo>
                  <a:lnTo>
                    <a:pt x="307" y="140"/>
                  </a:lnTo>
                  <a:lnTo>
                    <a:pt x="305" y="140"/>
                  </a:lnTo>
                  <a:lnTo>
                    <a:pt x="284" y="144"/>
                  </a:lnTo>
                  <a:lnTo>
                    <a:pt x="246" y="175"/>
                  </a:lnTo>
                  <a:lnTo>
                    <a:pt x="246" y="178"/>
                  </a:lnTo>
                  <a:lnTo>
                    <a:pt x="243" y="178"/>
                  </a:lnTo>
                  <a:lnTo>
                    <a:pt x="158" y="166"/>
                  </a:lnTo>
                  <a:lnTo>
                    <a:pt x="156" y="166"/>
                  </a:lnTo>
                  <a:lnTo>
                    <a:pt x="156" y="166"/>
                  </a:lnTo>
                  <a:lnTo>
                    <a:pt x="104" y="128"/>
                  </a:lnTo>
                  <a:lnTo>
                    <a:pt x="78" y="125"/>
                  </a:lnTo>
                  <a:lnTo>
                    <a:pt x="64" y="168"/>
                  </a:lnTo>
                  <a:lnTo>
                    <a:pt x="61" y="168"/>
                  </a:lnTo>
                  <a:lnTo>
                    <a:pt x="61" y="168"/>
                  </a:lnTo>
                  <a:lnTo>
                    <a:pt x="0" y="173"/>
                  </a:lnTo>
                  <a:lnTo>
                    <a:pt x="2" y="215"/>
                  </a:lnTo>
                  <a:lnTo>
                    <a:pt x="40" y="282"/>
                  </a:lnTo>
                  <a:lnTo>
                    <a:pt x="40" y="284"/>
                  </a:lnTo>
                  <a:lnTo>
                    <a:pt x="40" y="284"/>
                  </a:lnTo>
                  <a:lnTo>
                    <a:pt x="14" y="303"/>
                  </a:lnTo>
                  <a:lnTo>
                    <a:pt x="19" y="343"/>
                  </a:lnTo>
                  <a:lnTo>
                    <a:pt x="19" y="34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43" name="Freeform 127">
              <a:extLst>
                <a:ext uri="{FF2B5EF4-FFF2-40B4-BE49-F238E27FC236}">
                  <a16:creationId xmlns:a16="http://schemas.microsoft.com/office/drawing/2014/main" id="{F3CCBC76-5F00-E74E-AA0F-069F352B4D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41637" y="3794995"/>
              <a:ext cx="219659" cy="415186"/>
            </a:xfrm>
            <a:custGeom>
              <a:avLst/>
              <a:gdLst>
                <a:gd name="T0" fmla="*/ 5 w 404"/>
                <a:gd name="T1" fmla="*/ 617 h 764"/>
                <a:gd name="T2" fmla="*/ 45 w 404"/>
                <a:gd name="T3" fmla="*/ 681 h 764"/>
                <a:gd name="T4" fmla="*/ 102 w 404"/>
                <a:gd name="T5" fmla="*/ 710 h 764"/>
                <a:gd name="T6" fmla="*/ 154 w 404"/>
                <a:gd name="T7" fmla="*/ 717 h 764"/>
                <a:gd name="T8" fmla="*/ 227 w 404"/>
                <a:gd name="T9" fmla="*/ 764 h 764"/>
                <a:gd name="T10" fmla="*/ 300 w 404"/>
                <a:gd name="T11" fmla="*/ 731 h 764"/>
                <a:gd name="T12" fmla="*/ 333 w 404"/>
                <a:gd name="T13" fmla="*/ 658 h 764"/>
                <a:gd name="T14" fmla="*/ 333 w 404"/>
                <a:gd name="T15" fmla="*/ 655 h 764"/>
                <a:gd name="T16" fmla="*/ 321 w 404"/>
                <a:gd name="T17" fmla="*/ 575 h 764"/>
                <a:gd name="T18" fmla="*/ 321 w 404"/>
                <a:gd name="T19" fmla="*/ 572 h 764"/>
                <a:gd name="T20" fmla="*/ 286 w 404"/>
                <a:gd name="T21" fmla="*/ 556 h 764"/>
                <a:gd name="T22" fmla="*/ 284 w 404"/>
                <a:gd name="T23" fmla="*/ 556 h 764"/>
                <a:gd name="T24" fmla="*/ 253 w 404"/>
                <a:gd name="T25" fmla="*/ 518 h 764"/>
                <a:gd name="T26" fmla="*/ 265 w 404"/>
                <a:gd name="T27" fmla="*/ 473 h 764"/>
                <a:gd name="T28" fmla="*/ 198 w 404"/>
                <a:gd name="T29" fmla="*/ 452 h 764"/>
                <a:gd name="T30" fmla="*/ 196 w 404"/>
                <a:gd name="T31" fmla="*/ 454 h 764"/>
                <a:gd name="T32" fmla="*/ 165 w 404"/>
                <a:gd name="T33" fmla="*/ 459 h 764"/>
                <a:gd name="T34" fmla="*/ 137 w 404"/>
                <a:gd name="T35" fmla="*/ 440 h 764"/>
                <a:gd name="T36" fmla="*/ 137 w 404"/>
                <a:gd name="T37" fmla="*/ 459 h 764"/>
                <a:gd name="T38" fmla="*/ 111 w 404"/>
                <a:gd name="T39" fmla="*/ 497 h 764"/>
                <a:gd name="T40" fmla="*/ 109 w 404"/>
                <a:gd name="T41" fmla="*/ 499 h 764"/>
                <a:gd name="T42" fmla="*/ 28 w 404"/>
                <a:gd name="T43" fmla="*/ 506 h 764"/>
                <a:gd name="T44" fmla="*/ 35 w 404"/>
                <a:gd name="T45" fmla="*/ 537 h 764"/>
                <a:gd name="T46" fmla="*/ 38 w 404"/>
                <a:gd name="T47" fmla="*/ 539 h 764"/>
                <a:gd name="T48" fmla="*/ 45 w 404"/>
                <a:gd name="T49" fmla="*/ 570 h 764"/>
                <a:gd name="T50" fmla="*/ 0 w 404"/>
                <a:gd name="T51" fmla="*/ 575 h 764"/>
                <a:gd name="T52" fmla="*/ 267 w 404"/>
                <a:gd name="T53" fmla="*/ 468 h 764"/>
                <a:gd name="T54" fmla="*/ 314 w 404"/>
                <a:gd name="T55" fmla="*/ 449 h 764"/>
                <a:gd name="T56" fmla="*/ 340 w 404"/>
                <a:gd name="T57" fmla="*/ 393 h 764"/>
                <a:gd name="T58" fmla="*/ 340 w 404"/>
                <a:gd name="T59" fmla="*/ 393 h 764"/>
                <a:gd name="T60" fmla="*/ 338 w 404"/>
                <a:gd name="T61" fmla="*/ 336 h 764"/>
                <a:gd name="T62" fmla="*/ 338 w 404"/>
                <a:gd name="T63" fmla="*/ 333 h 764"/>
                <a:gd name="T64" fmla="*/ 373 w 404"/>
                <a:gd name="T65" fmla="*/ 270 h 764"/>
                <a:gd name="T66" fmla="*/ 338 w 404"/>
                <a:gd name="T67" fmla="*/ 258 h 764"/>
                <a:gd name="T68" fmla="*/ 333 w 404"/>
                <a:gd name="T69" fmla="*/ 236 h 764"/>
                <a:gd name="T70" fmla="*/ 333 w 404"/>
                <a:gd name="T71" fmla="*/ 234 h 764"/>
                <a:gd name="T72" fmla="*/ 345 w 404"/>
                <a:gd name="T73" fmla="*/ 165 h 764"/>
                <a:gd name="T74" fmla="*/ 345 w 404"/>
                <a:gd name="T75" fmla="*/ 165 h 764"/>
                <a:gd name="T76" fmla="*/ 352 w 404"/>
                <a:gd name="T77" fmla="*/ 137 h 764"/>
                <a:gd name="T78" fmla="*/ 388 w 404"/>
                <a:gd name="T79" fmla="*/ 120 h 764"/>
                <a:gd name="T80" fmla="*/ 369 w 404"/>
                <a:gd name="T81" fmla="*/ 31 h 764"/>
                <a:gd name="T82" fmla="*/ 369 w 404"/>
                <a:gd name="T83" fmla="*/ 31 h 764"/>
                <a:gd name="T84" fmla="*/ 333 w 404"/>
                <a:gd name="T85" fmla="*/ 21 h 764"/>
                <a:gd name="T86" fmla="*/ 331 w 404"/>
                <a:gd name="T87" fmla="*/ 21 h 764"/>
                <a:gd name="T88" fmla="*/ 222 w 404"/>
                <a:gd name="T89" fmla="*/ 7 h 764"/>
                <a:gd name="T90" fmla="*/ 198 w 404"/>
                <a:gd name="T91" fmla="*/ 35 h 764"/>
                <a:gd name="T92" fmla="*/ 137 w 404"/>
                <a:gd name="T93" fmla="*/ 35 h 764"/>
                <a:gd name="T94" fmla="*/ 158 w 404"/>
                <a:gd name="T95" fmla="*/ 194 h 764"/>
                <a:gd name="T96" fmla="*/ 161 w 404"/>
                <a:gd name="T97" fmla="*/ 196 h 764"/>
                <a:gd name="T98" fmla="*/ 196 w 404"/>
                <a:gd name="T99" fmla="*/ 260 h 764"/>
                <a:gd name="T100" fmla="*/ 196 w 404"/>
                <a:gd name="T101" fmla="*/ 262 h 764"/>
                <a:gd name="T102" fmla="*/ 234 w 404"/>
                <a:gd name="T103" fmla="*/ 310 h 764"/>
                <a:gd name="T104" fmla="*/ 234 w 404"/>
                <a:gd name="T105" fmla="*/ 314 h 764"/>
                <a:gd name="T106" fmla="*/ 232 w 404"/>
                <a:gd name="T107" fmla="*/ 357 h 764"/>
                <a:gd name="T108" fmla="*/ 232 w 404"/>
                <a:gd name="T109" fmla="*/ 359 h 764"/>
                <a:gd name="T110" fmla="*/ 222 w 404"/>
                <a:gd name="T111" fmla="*/ 395 h 764"/>
                <a:gd name="T112" fmla="*/ 201 w 404"/>
                <a:gd name="T113" fmla="*/ 409 h 764"/>
                <a:gd name="T114" fmla="*/ 248 w 404"/>
                <a:gd name="T115" fmla="*/ 449 h 764"/>
                <a:gd name="T116" fmla="*/ 251 w 404"/>
                <a:gd name="T117" fmla="*/ 449 h 764"/>
                <a:gd name="T118" fmla="*/ 267 w 404"/>
                <a:gd name="T119" fmla="*/ 468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4" h="764">
                  <a:moveTo>
                    <a:pt x="0" y="575"/>
                  </a:moveTo>
                  <a:lnTo>
                    <a:pt x="5" y="617"/>
                  </a:lnTo>
                  <a:lnTo>
                    <a:pt x="45" y="639"/>
                  </a:lnTo>
                  <a:lnTo>
                    <a:pt x="45" y="681"/>
                  </a:lnTo>
                  <a:lnTo>
                    <a:pt x="85" y="688"/>
                  </a:lnTo>
                  <a:lnTo>
                    <a:pt x="102" y="710"/>
                  </a:lnTo>
                  <a:lnTo>
                    <a:pt x="144" y="686"/>
                  </a:lnTo>
                  <a:lnTo>
                    <a:pt x="154" y="717"/>
                  </a:lnTo>
                  <a:lnTo>
                    <a:pt x="182" y="759"/>
                  </a:lnTo>
                  <a:lnTo>
                    <a:pt x="227" y="764"/>
                  </a:lnTo>
                  <a:lnTo>
                    <a:pt x="241" y="733"/>
                  </a:lnTo>
                  <a:lnTo>
                    <a:pt x="300" y="731"/>
                  </a:lnTo>
                  <a:lnTo>
                    <a:pt x="338" y="703"/>
                  </a:lnTo>
                  <a:lnTo>
                    <a:pt x="333" y="658"/>
                  </a:lnTo>
                  <a:lnTo>
                    <a:pt x="333" y="658"/>
                  </a:lnTo>
                  <a:lnTo>
                    <a:pt x="333" y="655"/>
                  </a:lnTo>
                  <a:lnTo>
                    <a:pt x="359" y="639"/>
                  </a:lnTo>
                  <a:lnTo>
                    <a:pt x="321" y="575"/>
                  </a:lnTo>
                  <a:lnTo>
                    <a:pt x="321" y="575"/>
                  </a:lnTo>
                  <a:lnTo>
                    <a:pt x="321" y="572"/>
                  </a:lnTo>
                  <a:lnTo>
                    <a:pt x="319" y="532"/>
                  </a:lnTo>
                  <a:lnTo>
                    <a:pt x="286" y="556"/>
                  </a:lnTo>
                  <a:lnTo>
                    <a:pt x="284" y="558"/>
                  </a:lnTo>
                  <a:lnTo>
                    <a:pt x="284" y="556"/>
                  </a:lnTo>
                  <a:lnTo>
                    <a:pt x="255" y="518"/>
                  </a:lnTo>
                  <a:lnTo>
                    <a:pt x="253" y="518"/>
                  </a:lnTo>
                  <a:lnTo>
                    <a:pt x="253" y="516"/>
                  </a:lnTo>
                  <a:lnTo>
                    <a:pt x="265" y="473"/>
                  </a:lnTo>
                  <a:lnTo>
                    <a:pt x="248" y="454"/>
                  </a:lnTo>
                  <a:lnTo>
                    <a:pt x="198" y="452"/>
                  </a:lnTo>
                  <a:lnTo>
                    <a:pt x="198" y="452"/>
                  </a:lnTo>
                  <a:lnTo>
                    <a:pt x="196" y="454"/>
                  </a:lnTo>
                  <a:lnTo>
                    <a:pt x="165" y="459"/>
                  </a:lnTo>
                  <a:lnTo>
                    <a:pt x="165" y="459"/>
                  </a:lnTo>
                  <a:lnTo>
                    <a:pt x="163" y="459"/>
                  </a:lnTo>
                  <a:lnTo>
                    <a:pt x="137" y="440"/>
                  </a:lnTo>
                  <a:lnTo>
                    <a:pt x="137" y="459"/>
                  </a:lnTo>
                  <a:lnTo>
                    <a:pt x="137" y="459"/>
                  </a:lnTo>
                  <a:lnTo>
                    <a:pt x="137" y="461"/>
                  </a:lnTo>
                  <a:lnTo>
                    <a:pt x="111" y="497"/>
                  </a:lnTo>
                  <a:lnTo>
                    <a:pt x="111" y="499"/>
                  </a:lnTo>
                  <a:lnTo>
                    <a:pt x="109" y="499"/>
                  </a:lnTo>
                  <a:lnTo>
                    <a:pt x="64" y="494"/>
                  </a:lnTo>
                  <a:lnTo>
                    <a:pt x="28" y="506"/>
                  </a:lnTo>
                  <a:lnTo>
                    <a:pt x="14" y="527"/>
                  </a:lnTo>
                  <a:lnTo>
                    <a:pt x="35" y="537"/>
                  </a:lnTo>
                  <a:lnTo>
                    <a:pt x="38" y="539"/>
                  </a:lnTo>
                  <a:lnTo>
                    <a:pt x="38" y="539"/>
                  </a:lnTo>
                  <a:lnTo>
                    <a:pt x="42" y="565"/>
                  </a:lnTo>
                  <a:lnTo>
                    <a:pt x="45" y="570"/>
                  </a:lnTo>
                  <a:lnTo>
                    <a:pt x="40" y="570"/>
                  </a:lnTo>
                  <a:lnTo>
                    <a:pt x="0" y="575"/>
                  </a:lnTo>
                  <a:lnTo>
                    <a:pt x="0" y="575"/>
                  </a:lnTo>
                  <a:close/>
                  <a:moveTo>
                    <a:pt x="267" y="468"/>
                  </a:moveTo>
                  <a:lnTo>
                    <a:pt x="295" y="459"/>
                  </a:lnTo>
                  <a:lnTo>
                    <a:pt x="314" y="449"/>
                  </a:lnTo>
                  <a:lnTo>
                    <a:pt x="350" y="416"/>
                  </a:lnTo>
                  <a:lnTo>
                    <a:pt x="340" y="393"/>
                  </a:lnTo>
                  <a:lnTo>
                    <a:pt x="340" y="393"/>
                  </a:lnTo>
                  <a:lnTo>
                    <a:pt x="340" y="393"/>
                  </a:lnTo>
                  <a:lnTo>
                    <a:pt x="347" y="369"/>
                  </a:lnTo>
                  <a:lnTo>
                    <a:pt x="338" y="336"/>
                  </a:lnTo>
                  <a:lnTo>
                    <a:pt x="338" y="333"/>
                  </a:lnTo>
                  <a:lnTo>
                    <a:pt x="338" y="333"/>
                  </a:lnTo>
                  <a:lnTo>
                    <a:pt x="362" y="305"/>
                  </a:lnTo>
                  <a:lnTo>
                    <a:pt x="373" y="270"/>
                  </a:lnTo>
                  <a:lnTo>
                    <a:pt x="340" y="258"/>
                  </a:lnTo>
                  <a:lnTo>
                    <a:pt x="338" y="258"/>
                  </a:lnTo>
                  <a:lnTo>
                    <a:pt x="338" y="258"/>
                  </a:lnTo>
                  <a:lnTo>
                    <a:pt x="333" y="236"/>
                  </a:lnTo>
                  <a:lnTo>
                    <a:pt x="333" y="234"/>
                  </a:lnTo>
                  <a:lnTo>
                    <a:pt x="333" y="234"/>
                  </a:lnTo>
                  <a:lnTo>
                    <a:pt x="359" y="201"/>
                  </a:lnTo>
                  <a:lnTo>
                    <a:pt x="345" y="165"/>
                  </a:lnTo>
                  <a:lnTo>
                    <a:pt x="345" y="165"/>
                  </a:lnTo>
                  <a:lnTo>
                    <a:pt x="345" y="165"/>
                  </a:lnTo>
                  <a:lnTo>
                    <a:pt x="352" y="137"/>
                  </a:lnTo>
                  <a:lnTo>
                    <a:pt x="352" y="137"/>
                  </a:lnTo>
                  <a:lnTo>
                    <a:pt x="352" y="137"/>
                  </a:lnTo>
                  <a:lnTo>
                    <a:pt x="388" y="120"/>
                  </a:lnTo>
                  <a:lnTo>
                    <a:pt x="404" y="102"/>
                  </a:lnTo>
                  <a:lnTo>
                    <a:pt x="369" y="31"/>
                  </a:lnTo>
                  <a:lnTo>
                    <a:pt x="366" y="31"/>
                  </a:lnTo>
                  <a:lnTo>
                    <a:pt x="369" y="31"/>
                  </a:lnTo>
                  <a:lnTo>
                    <a:pt x="373" y="4"/>
                  </a:lnTo>
                  <a:lnTo>
                    <a:pt x="333" y="21"/>
                  </a:lnTo>
                  <a:lnTo>
                    <a:pt x="333" y="23"/>
                  </a:lnTo>
                  <a:lnTo>
                    <a:pt x="331" y="21"/>
                  </a:lnTo>
                  <a:lnTo>
                    <a:pt x="281" y="0"/>
                  </a:lnTo>
                  <a:lnTo>
                    <a:pt x="222" y="7"/>
                  </a:lnTo>
                  <a:lnTo>
                    <a:pt x="201" y="33"/>
                  </a:lnTo>
                  <a:lnTo>
                    <a:pt x="198" y="35"/>
                  </a:lnTo>
                  <a:lnTo>
                    <a:pt x="198" y="35"/>
                  </a:lnTo>
                  <a:lnTo>
                    <a:pt x="137" y="35"/>
                  </a:lnTo>
                  <a:lnTo>
                    <a:pt x="137" y="196"/>
                  </a:lnTo>
                  <a:lnTo>
                    <a:pt x="158" y="194"/>
                  </a:lnTo>
                  <a:lnTo>
                    <a:pt x="161" y="194"/>
                  </a:lnTo>
                  <a:lnTo>
                    <a:pt x="161" y="196"/>
                  </a:lnTo>
                  <a:lnTo>
                    <a:pt x="165" y="229"/>
                  </a:lnTo>
                  <a:lnTo>
                    <a:pt x="196" y="260"/>
                  </a:lnTo>
                  <a:lnTo>
                    <a:pt x="196" y="260"/>
                  </a:lnTo>
                  <a:lnTo>
                    <a:pt x="196" y="262"/>
                  </a:lnTo>
                  <a:lnTo>
                    <a:pt x="206" y="291"/>
                  </a:lnTo>
                  <a:lnTo>
                    <a:pt x="234" y="310"/>
                  </a:lnTo>
                  <a:lnTo>
                    <a:pt x="236" y="312"/>
                  </a:lnTo>
                  <a:lnTo>
                    <a:pt x="234" y="314"/>
                  </a:lnTo>
                  <a:lnTo>
                    <a:pt x="213" y="338"/>
                  </a:lnTo>
                  <a:lnTo>
                    <a:pt x="232" y="357"/>
                  </a:lnTo>
                  <a:lnTo>
                    <a:pt x="232" y="359"/>
                  </a:lnTo>
                  <a:lnTo>
                    <a:pt x="232" y="359"/>
                  </a:lnTo>
                  <a:lnTo>
                    <a:pt x="222" y="393"/>
                  </a:lnTo>
                  <a:lnTo>
                    <a:pt x="222" y="395"/>
                  </a:lnTo>
                  <a:lnTo>
                    <a:pt x="222" y="395"/>
                  </a:lnTo>
                  <a:lnTo>
                    <a:pt x="201" y="409"/>
                  </a:lnTo>
                  <a:lnTo>
                    <a:pt x="198" y="447"/>
                  </a:lnTo>
                  <a:lnTo>
                    <a:pt x="248" y="449"/>
                  </a:lnTo>
                  <a:lnTo>
                    <a:pt x="251" y="449"/>
                  </a:lnTo>
                  <a:lnTo>
                    <a:pt x="251" y="449"/>
                  </a:lnTo>
                  <a:lnTo>
                    <a:pt x="267" y="468"/>
                  </a:lnTo>
                  <a:lnTo>
                    <a:pt x="267" y="46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44" name="Freeform 128">
              <a:extLst>
                <a:ext uri="{FF2B5EF4-FFF2-40B4-BE49-F238E27FC236}">
                  <a16:creationId xmlns:a16="http://schemas.microsoft.com/office/drawing/2014/main" id="{8592B1C7-7A24-8044-AF20-7642B227B7B5}"/>
                </a:ext>
              </a:extLst>
            </p:cNvPr>
            <p:cNvSpPr>
              <a:spLocks/>
            </p:cNvSpPr>
            <p:nvPr/>
          </p:nvSpPr>
          <p:spPr bwMode="auto">
            <a:xfrm>
              <a:off x="8971999" y="3884662"/>
              <a:ext cx="294149" cy="220092"/>
            </a:xfrm>
            <a:custGeom>
              <a:avLst/>
              <a:gdLst>
                <a:gd name="T0" fmla="*/ 59 w 541"/>
                <a:gd name="T1" fmla="*/ 327 h 405"/>
                <a:gd name="T2" fmla="*/ 113 w 541"/>
                <a:gd name="T3" fmla="*/ 291 h 405"/>
                <a:gd name="T4" fmla="*/ 142 w 541"/>
                <a:gd name="T5" fmla="*/ 332 h 405"/>
                <a:gd name="T6" fmla="*/ 262 w 541"/>
                <a:gd name="T7" fmla="*/ 351 h 405"/>
                <a:gd name="T8" fmla="*/ 312 w 541"/>
                <a:gd name="T9" fmla="*/ 405 h 405"/>
                <a:gd name="T10" fmla="*/ 345 w 541"/>
                <a:gd name="T11" fmla="*/ 377 h 405"/>
                <a:gd name="T12" fmla="*/ 319 w 541"/>
                <a:gd name="T13" fmla="*/ 362 h 405"/>
                <a:gd name="T14" fmla="*/ 336 w 541"/>
                <a:gd name="T15" fmla="*/ 339 h 405"/>
                <a:gd name="T16" fmla="*/ 338 w 541"/>
                <a:gd name="T17" fmla="*/ 336 h 405"/>
                <a:gd name="T18" fmla="*/ 376 w 541"/>
                <a:gd name="T19" fmla="*/ 325 h 405"/>
                <a:gd name="T20" fmla="*/ 421 w 541"/>
                <a:gd name="T21" fmla="*/ 329 h 405"/>
                <a:gd name="T22" fmla="*/ 447 w 541"/>
                <a:gd name="T23" fmla="*/ 270 h 405"/>
                <a:gd name="T24" fmla="*/ 449 w 541"/>
                <a:gd name="T25" fmla="*/ 268 h 405"/>
                <a:gd name="T26" fmla="*/ 506 w 541"/>
                <a:gd name="T27" fmla="*/ 284 h 405"/>
                <a:gd name="T28" fmla="*/ 508 w 541"/>
                <a:gd name="T29" fmla="*/ 242 h 405"/>
                <a:gd name="T30" fmla="*/ 532 w 541"/>
                <a:gd name="T31" fmla="*/ 228 h 405"/>
                <a:gd name="T32" fmla="*/ 520 w 541"/>
                <a:gd name="T33" fmla="*/ 176 h 405"/>
                <a:gd name="T34" fmla="*/ 520 w 541"/>
                <a:gd name="T35" fmla="*/ 173 h 405"/>
                <a:gd name="T36" fmla="*/ 515 w 541"/>
                <a:gd name="T37" fmla="*/ 128 h 405"/>
                <a:gd name="T38" fmla="*/ 515 w 541"/>
                <a:gd name="T39" fmla="*/ 128 h 405"/>
                <a:gd name="T40" fmla="*/ 473 w 541"/>
                <a:gd name="T41" fmla="*/ 67 h 405"/>
                <a:gd name="T42" fmla="*/ 473 w 541"/>
                <a:gd name="T43" fmla="*/ 64 h 405"/>
                <a:gd name="T44" fmla="*/ 447 w 541"/>
                <a:gd name="T45" fmla="*/ 36 h 405"/>
                <a:gd name="T46" fmla="*/ 418 w 541"/>
                <a:gd name="T47" fmla="*/ 62 h 405"/>
                <a:gd name="T48" fmla="*/ 364 w 541"/>
                <a:gd name="T49" fmla="*/ 57 h 405"/>
                <a:gd name="T50" fmla="*/ 347 w 541"/>
                <a:gd name="T51" fmla="*/ 71 h 405"/>
                <a:gd name="T52" fmla="*/ 331 w 541"/>
                <a:gd name="T53" fmla="*/ 57 h 405"/>
                <a:gd name="T54" fmla="*/ 281 w 541"/>
                <a:gd name="T55" fmla="*/ 102 h 405"/>
                <a:gd name="T56" fmla="*/ 246 w 541"/>
                <a:gd name="T57" fmla="*/ 67 h 405"/>
                <a:gd name="T58" fmla="*/ 243 w 541"/>
                <a:gd name="T59" fmla="*/ 67 h 405"/>
                <a:gd name="T60" fmla="*/ 208 w 541"/>
                <a:gd name="T61" fmla="*/ 0 h 405"/>
                <a:gd name="T62" fmla="*/ 85 w 541"/>
                <a:gd name="T63" fmla="*/ 43 h 405"/>
                <a:gd name="T64" fmla="*/ 59 w 541"/>
                <a:gd name="T65" fmla="*/ 31 h 405"/>
                <a:gd name="T66" fmla="*/ 45 w 541"/>
                <a:gd name="T67" fmla="*/ 41 h 405"/>
                <a:gd name="T68" fmla="*/ 26 w 541"/>
                <a:gd name="T69" fmla="*/ 26 h 405"/>
                <a:gd name="T70" fmla="*/ 0 w 541"/>
                <a:gd name="T71" fmla="*/ 41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41" h="405">
                  <a:moveTo>
                    <a:pt x="0" y="41"/>
                  </a:moveTo>
                  <a:lnTo>
                    <a:pt x="59" y="327"/>
                  </a:lnTo>
                  <a:lnTo>
                    <a:pt x="92" y="322"/>
                  </a:lnTo>
                  <a:lnTo>
                    <a:pt x="113" y="291"/>
                  </a:lnTo>
                  <a:lnTo>
                    <a:pt x="135" y="299"/>
                  </a:lnTo>
                  <a:lnTo>
                    <a:pt x="142" y="332"/>
                  </a:lnTo>
                  <a:lnTo>
                    <a:pt x="210" y="370"/>
                  </a:lnTo>
                  <a:lnTo>
                    <a:pt x="262" y="351"/>
                  </a:lnTo>
                  <a:lnTo>
                    <a:pt x="291" y="362"/>
                  </a:lnTo>
                  <a:lnTo>
                    <a:pt x="312" y="405"/>
                  </a:lnTo>
                  <a:lnTo>
                    <a:pt x="350" y="400"/>
                  </a:lnTo>
                  <a:lnTo>
                    <a:pt x="345" y="377"/>
                  </a:lnTo>
                  <a:lnTo>
                    <a:pt x="321" y="365"/>
                  </a:lnTo>
                  <a:lnTo>
                    <a:pt x="319" y="362"/>
                  </a:lnTo>
                  <a:lnTo>
                    <a:pt x="319" y="360"/>
                  </a:lnTo>
                  <a:lnTo>
                    <a:pt x="336" y="339"/>
                  </a:lnTo>
                  <a:lnTo>
                    <a:pt x="338" y="339"/>
                  </a:lnTo>
                  <a:lnTo>
                    <a:pt x="338" y="336"/>
                  </a:lnTo>
                  <a:lnTo>
                    <a:pt x="376" y="325"/>
                  </a:lnTo>
                  <a:lnTo>
                    <a:pt x="376" y="325"/>
                  </a:lnTo>
                  <a:lnTo>
                    <a:pt x="376" y="325"/>
                  </a:lnTo>
                  <a:lnTo>
                    <a:pt x="421" y="329"/>
                  </a:lnTo>
                  <a:lnTo>
                    <a:pt x="444" y="294"/>
                  </a:lnTo>
                  <a:lnTo>
                    <a:pt x="447" y="270"/>
                  </a:lnTo>
                  <a:lnTo>
                    <a:pt x="447" y="265"/>
                  </a:lnTo>
                  <a:lnTo>
                    <a:pt x="449" y="268"/>
                  </a:lnTo>
                  <a:lnTo>
                    <a:pt x="477" y="289"/>
                  </a:lnTo>
                  <a:lnTo>
                    <a:pt x="506" y="284"/>
                  </a:lnTo>
                  <a:lnTo>
                    <a:pt x="508" y="242"/>
                  </a:lnTo>
                  <a:lnTo>
                    <a:pt x="508" y="242"/>
                  </a:lnTo>
                  <a:lnTo>
                    <a:pt x="508" y="239"/>
                  </a:lnTo>
                  <a:lnTo>
                    <a:pt x="532" y="228"/>
                  </a:lnTo>
                  <a:lnTo>
                    <a:pt x="539" y="194"/>
                  </a:lnTo>
                  <a:lnTo>
                    <a:pt x="520" y="176"/>
                  </a:lnTo>
                  <a:lnTo>
                    <a:pt x="520" y="173"/>
                  </a:lnTo>
                  <a:lnTo>
                    <a:pt x="520" y="173"/>
                  </a:lnTo>
                  <a:lnTo>
                    <a:pt x="541" y="147"/>
                  </a:lnTo>
                  <a:lnTo>
                    <a:pt x="515" y="128"/>
                  </a:lnTo>
                  <a:lnTo>
                    <a:pt x="515" y="128"/>
                  </a:lnTo>
                  <a:lnTo>
                    <a:pt x="515" y="128"/>
                  </a:lnTo>
                  <a:lnTo>
                    <a:pt x="503" y="100"/>
                  </a:lnTo>
                  <a:lnTo>
                    <a:pt x="473" y="67"/>
                  </a:lnTo>
                  <a:lnTo>
                    <a:pt x="473" y="64"/>
                  </a:lnTo>
                  <a:lnTo>
                    <a:pt x="473" y="64"/>
                  </a:lnTo>
                  <a:lnTo>
                    <a:pt x="468" y="34"/>
                  </a:lnTo>
                  <a:lnTo>
                    <a:pt x="447" y="36"/>
                  </a:lnTo>
                  <a:lnTo>
                    <a:pt x="421" y="62"/>
                  </a:lnTo>
                  <a:lnTo>
                    <a:pt x="418" y="62"/>
                  </a:lnTo>
                  <a:lnTo>
                    <a:pt x="418" y="62"/>
                  </a:lnTo>
                  <a:lnTo>
                    <a:pt x="364" y="57"/>
                  </a:lnTo>
                  <a:lnTo>
                    <a:pt x="350" y="69"/>
                  </a:lnTo>
                  <a:lnTo>
                    <a:pt x="347" y="71"/>
                  </a:lnTo>
                  <a:lnTo>
                    <a:pt x="345" y="69"/>
                  </a:lnTo>
                  <a:lnTo>
                    <a:pt x="331" y="57"/>
                  </a:lnTo>
                  <a:lnTo>
                    <a:pt x="284" y="102"/>
                  </a:lnTo>
                  <a:lnTo>
                    <a:pt x="281" y="102"/>
                  </a:lnTo>
                  <a:lnTo>
                    <a:pt x="281" y="102"/>
                  </a:lnTo>
                  <a:lnTo>
                    <a:pt x="246" y="67"/>
                  </a:lnTo>
                  <a:lnTo>
                    <a:pt x="243" y="67"/>
                  </a:lnTo>
                  <a:lnTo>
                    <a:pt x="243" y="67"/>
                  </a:lnTo>
                  <a:lnTo>
                    <a:pt x="239" y="38"/>
                  </a:lnTo>
                  <a:lnTo>
                    <a:pt x="208" y="0"/>
                  </a:lnTo>
                  <a:lnTo>
                    <a:pt x="87" y="41"/>
                  </a:lnTo>
                  <a:lnTo>
                    <a:pt x="85" y="43"/>
                  </a:lnTo>
                  <a:lnTo>
                    <a:pt x="85" y="41"/>
                  </a:lnTo>
                  <a:lnTo>
                    <a:pt x="59" y="31"/>
                  </a:lnTo>
                  <a:lnTo>
                    <a:pt x="47" y="38"/>
                  </a:lnTo>
                  <a:lnTo>
                    <a:pt x="45" y="41"/>
                  </a:lnTo>
                  <a:lnTo>
                    <a:pt x="45" y="38"/>
                  </a:lnTo>
                  <a:lnTo>
                    <a:pt x="26" y="26"/>
                  </a:lnTo>
                  <a:lnTo>
                    <a:pt x="0" y="41"/>
                  </a:lnTo>
                  <a:lnTo>
                    <a:pt x="0" y="4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45" name="Freeform 129">
              <a:extLst>
                <a:ext uri="{FF2B5EF4-FFF2-40B4-BE49-F238E27FC236}">
                  <a16:creationId xmlns:a16="http://schemas.microsoft.com/office/drawing/2014/main" id="{116E47C1-8815-3947-BD69-7C542DC9D411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1978" y="3686852"/>
              <a:ext cx="291430" cy="250524"/>
            </a:xfrm>
            <a:custGeom>
              <a:avLst/>
              <a:gdLst>
                <a:gd name="T0" fmla="*/ 0 w 536"/>
                <a:gd name="T1" fmla="*/ 284 h 461"/>
                <a:gd name="T2" fmla="*/ 63 w 536"/>
                <a:gd name="T3" fmla="*/ 286 h 461"/>
                <a:gd name="T4" fmla="*/ 37 w 536"/>
                <a:gd name="T5" fmla="*/ 312 h 461"/>
                <a:gd name="T6" fmla="*/ 89 w 536"/>
                <a:gd name="T7" fmla="*/ 400 h 461"/>
                <a:gd name="T8" fmla="*/ 115 w 536"/>
                <a:gd name="T9" fmla="*/ 386 h 461"/>
                <a:gd name="T10" fmla="*/ 118 w 536"/>
                <a:gd name="T11" fmla="*/ 386 h 461"/>
                <a:gd name="T12" fmla="*/ 118 w 536"/>
                <a:gd name="T13" fmla="*/ 386 h 461"/>
                <a:gd name="T14" fmla="*/ 137 w 536"/>
                <a:gd name="T15" fmla="*/ 398 h 461"/>
                <a:gd name="T16" fmla="*/ 149 w 536"/>
                <a:gd name="T17" fmla="*/ 390 h 461"/>
                <a:gd name="T18" fmla="*/ 151 w 536"/>
                <a:gd name="T19" fmla="*/ 388 h 461"/>
                <a:gd name="T20" fmla="*/ 151 w 536"/>
                <a:gd name="T21" fmla="*/ 390 h 461"/>
                <a:gd name="T22" fmla="*/ 177 w 536"/>
                <a:gd name="T23" fmla="*/ 400 h 461"/>
                <a:gd name="T24" fmla="*/ 300 w 536"/>
                <a:gd name="T25" fmla="*/ 360 h 461"/>
                <a:gd name="T26" fmla="*/ 302 w 536"/>
                <a:gd name="T27" fmla="*/ 357 h 461"/>
                <a:gd name="T28" fmla="*/ 302 w 536"/>
                <a:gd name="T29" fmla="*/ 360 h 461"/>
                <a:gd name="T30" fmla="*/ 333 w 536"/>
                <a:gd name="T31" fmla="*/ 400 h 461"/>
                <a:gd name="T32" fmla="*/ 333 w 536"/>
                <a:gd name="T33" fmla="*/ 402 h 461"/>
                <a:gd name="T34" fmla="*/ 333 w 536"/>
                <a:gd name="T35" fmla="*/ 402 h 461"/>
                <a:gd name="T36" fmla="*/ 340 w 536"/>
                <a:gd name="T37" fmla="*/ 428 h 461"/>
                <a:gd name="T38" fmla="*/ 373 w 536"/>
                <a:gd name="T39" fmla="*/ 461 h 461"/>
                <a:gd name="T40" fmla="*/ 420 w 536"/>
                <a:gd name="T41" fmla="*/ 416 h 461"/>
                <a:gd name="T42" fmla="*/ 420 w 536"/>
                <a:gd name="T43" fmla="*/ 414 h 461"/>
                <a:gd name="T44" fmla="*/ 423 w 536"/>
                <a:gd name="T45" fmla="*/ 416 h 461"/>
                <a:gd name="T46" fmla="*/ 439 w 536"/>
                <a:gd name="T47" fmla="*/ 428 h 461"/>
                <a:gd name="T48" fmla="*/ 456 w 536"/>
                <a:gd name="T49" fmla="*/ 416 h 461"/>
                <a:gd name="T50" fmla="*/ 456 w 536"/>
                <a:gd name="T51" fmla="*/ 416 h 461"/>
                <a:gd name="T52" fmla="*/ 456 w 536"/>
                <a:gd name="T53" fmla="*/ 416 h 461"/>
                <a:gd name="T54" fmla="*/ 510 w 536"/>
                <a:gd name="T55" fmla="*/ 421 h 461"/>
                <a:gd name="T56" fmla="*/ 536 w 536"/>
                <a:gd name="T57" fmla="*/ 398 h 461"/>
                <a:gd name="T58" fmla="*/ 536 w 536"/>
                <a:gd name="T59" fmla="*/ 234 h 461"/>
                <a:gd name="T60" fmla="*/ 515 w 536"/>
                <a:gd name="T61" fmla="*/ 234 h 461"/>
                <a:gd name="T62" fmla="*/ 487 w 536"/>
                <a:gd name="T63" fmla="*/ 258 h 461"/>
                <a:gd name="T64" fmla="*/ 484 w 536"/>
                <a:gd name="T65" fmla="*/ 260 h 461"/>
                <a:gd name="T66" fmla="*/ 482 w 536"/>
                <a:gd name="T67" fmla="*/ 258 h 461"/>
                <a:gd name="T68" fmla="*/ 470 w 536"/>
                <a:gd name="T69" fmla="*/ 241 h 461"/>
                <a:gd name="T70" fmla="*/ 470 w 536"/>
                <a:gd name="T71" fmla="*/ 241 h 461"/>
                <a:gd name="T72" fmla="*/ 470 w 536"/>
                <a:gd name="T73" fmla="*/ 239 h 461"/>
                <a:gd name="T74" fmla="*/ 472 w 536"/>
                <a:gd name="T75" fmla="*/ 177 h 461"/>
                <a:gd name="T76" fmla="*/ 385 w 536"/>
                <a:gd name="T77" fmla="*/ 175 h 461"/>
                <a:gd name="T78" fmla="*/ 383 w 536"/>
                <a:gd name="T79" fmla="*/ 175 h 461"/>
                <a:gd name="T80" fmla="*/ 383 w 536"/>
                <a:gd name="T81" fmla="*/ 175 h 461"/>
                <a:gd name="T82" fmla="*/ 366 w 536"/>
                <a:gd name="T83" fmla="*/ 144 h 461"/>
                <a:gd name="T84" fmla="*/ 321 w 536"/>
                <a:gd name="T85" fmla="*/ 147 h 461"/>
                <a:gd name="T86" fmla="*/ 319 w 536"/>
                <a:gd name="T87" fmla="*/ 147 h 461"/>
                <a:gd name="T88" fmla="*/ 319 w 536"/>
                <a:gd name="T89" fmla="*/ 144 h 461"/>
                <a:gd name="T90" fmla="*/ 309 w 536"/>
                <a:gd name="T91" fmla="*/ 111 h 461"/>
                <a:gd name="T92" fmla="*/ 281 w 536"/>
                <a:gd name="T93" fmla="*/ 73 h 461"/>
                <a:gd name="T94" fmla="*/ 125 w 536"/>
                <a:gd name="T95" fmla="*/ 0 h 461"/>
                <a:gd name="T96" fmla="*/ 125 w 536"/>
                <a:gd name="T97" fmla="*/ 50 h 461"/>
                <a:gd name="T98" fmla="*/ 125 w 536"/>
                <a:gd name="T99" fmla="*/ 52 h 461"/>
                <a:gd name="T100" fmla="*/ 123 w 536"/>
                <a:gd name="T101" fmla="*/ 52 h 461"/>
                <a:gd name="T102" fmla="*/ 94 w 536"/>
                <a:gd name="T103" fmla="*/ 69 h 461"/>
                <a:gd name="T104" fmla="*/ 104 w 536"/>
                <a:gd name="T105" fmla="*/ 102 h 461"/>
                <a:gd name="T106" fmla="*/ 104 w 536"/>
                <a:gd name="T107" fmla="*/ 104 h 461"/>
                <a:gd name="T108" fmla="*/ 101 w 536"/>
                <a:gd name="T109" fmla="*/ 104 h 461"/>
                <a:gd name="T110" fmla="*/ 63 w 536"/>
                <a:gd name="T111" fmla="*/ 102 h 461"/>
                <a:gd name="T112" fmla="*/ 33 w 536"/>
                <a:gd name="T113" fmla="*/ 116 h 461"/>
                <a:gd name="T114" fmla="*/ 16 w 536"/>
                <a:gd name="T115" fmla="*/ 147 h 461"/>
                <a:gd name="T116" fmla="*/ 18 w 536"/>
                <a:gd name="T117" fmla="*/ 234 h 461"/>
                <a:gd name="T118" fmla="*/ 18 w 536"/>
                <a:gd name="T119" fmla="*/ 237 h 461"/>
                <a:gd name="T120" fmla="*/ 18 w 536"/>
                <a:gd name="T121" fmla="*/ 237 h 461"/>
                <a:gd name="T122" fmla="*/ 0 w 536"/>
                <a:gd name="T123" fmla="*/ 284 h 461"/>
                <a:gd name="T124" fmla="*/ 0 w 536"/>
                <a:gd name="T125" fmla="*/ 284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36" h="461">
                  <a:moveTo>
                    <a:pt x="0" y="284"/>
                  </a:moveTo>
                  <a:lnTo>
                    <a:pt x="63" y="286"/>
                  </a:lnTo>
                  <a:lnTo>
                    <a:pt x="37" y="312"/>
                  </a:lnTo>
                  <a:lnTo>
                    <a:pt x="89" y="400"/>
                  </a:lnTo>
                  <a:lnTo>
                    <a:pt x="115" y="386"/>
                  </a:lnTo>
                  <a:lnTo>
                    <a:pt x="118" y="386"/>
                  </a:lnTo>
                  <a:lnTo>
                    <a:pt x="118" y="386"/>
                  </a:lnTo>
                  <a:lnTo>
                    <a:pt x="137" y="398"/>
                  </a:lnTo>
                  <a:lnTo>
                    <a:pt x="149" y="390"/>
                  </a:lnTo>
                  <a:lnTo>
                    <a:pt x="151" y="388"/>
                  </a:lnTo>
                  <a:lnTo>
                    <a:pt x="151" y="390"/>
                  </a:lnTo>
                  <a:lnTo>
                    <a:pt x="177" y="400"/>
                  </a:lnTo>
                  <a:lnTo>
                    <a:pt x="300" y="360"/>
                  </a:lnTo>
                  <a:lnTo>
                    <a:pt x="302" y="357"/>
                  </a:lnTo>
                  <a:lnTo>
                    <a:pt x="302" y="360"/>
                  </a:lnTo>
                  <a:lnTo>
                    <a:pt x="333" y="400"/>
                  </a:lnTo>
                  <a:lnTo>
                    <a:pt x="333" y="402"/>
                  </a:lnTo>
                  <a:lnTo>
                    <a:pt x="333" y="402"/>
                  </a:lnTo>
                  <a:lnTo>
                    <a:pt x="340" y="428"/>
                  </a:lnTo>
                  <a:lnTo>
                    <a:pt x="373" y="461"/>
                  </a:lnTo>
                  <a:lnTo>
                    <a:pt x="420" y="416"/>
                  </a:lnTo>
                  <a:lnTo>
                    <a:pt x="420" y="414"/>
                  </a:lnTo>
                  <a:lnTo>
                    <a:pt x="423" y="416"/>
                  </a:lnTo>
                  <a:lnTo>
                    <a:pt x="439" y="428"/>
                  </a:lnTo>
                  <a:lnTo>
                    <a:pt x="456" y="416"/>
                  </a:lnTo>
                  <a:lnTo>
                    <a:pt x="456" y="416"/>
                  </a:lnTo>
                  <a:lnTo>
                    <a:pt x="456" y="416"/>
                  </a:lnTo>
                  <a:lnTo>
                    <a:pt x="510" y="421"/>
                  </a:lnTo>
                  <a:lnTo>
                    <a:pt x="536" y="398"/>
                  </a:lnTo>
                  <a:lnTo>
                    <a:pt x="536" y="234"/>
                  </a:lnTo>
                  <a:lnTo>
                    <a:pt x="515" y="234"/>
                  </a:lnTo>
                  <a:lnTo>
                    <a:pt x="487" y="258"/>
                  </a:lnTo>
                  <a:lnTo>
                    <a:pt x="484" y="260"/>
                  </a:lnTo>
                  <a:lnTo>
                    <a:pt x="482" y="258"/>
                  </a:lnTo>
                  <a:lnTo>
                    <a:pt x="470" y="241"/>
                  </a:lnTo>
                  <a:lnTo>
                    <a:pt x="470" y="241"/>
                  </a:lnTo>
                  <a:lnTo>
                    <a:pt x="470" y="239"/>
                  </a:lnTo>
                  <a:lnTo>
                    <a:pt x="472" y="177"/>
                  </a:lnTo>
                  <a:lnTo>
                    <a:pt x="385" y="175"/>
                  </a:lnTo>
                  <a:lnTo>
                    <a:pt x="383" y="175"/>
                  </a:lnTo>
                  <a:lnTo>
                    <a:pt x="383" y="175"/>
                  </a:lnTo>
                  <a:lnTo>
                    <a:pt x="366" y="144"/>
                  </a:lnTo>
                  <a:lnTo>
                    <a:pt x="321" y="147"/>
                  </a:lnTo>
                  <a:lnTo>
                    <a:pt x="319" y="147"/>
                  </a:lnTo>
                  <a:lnTo>
                    <a:pt x="319" y="144"/>
                  </a:lnTo>
                  <a:lnTo>
                    <a:pt x="309" y="111"/>
                  </a:lnTo>
                  <a:lnTo>
                    <a:pt x="281" y="73"/>
                  </a:lnTo>
                  <a:lnTo>
                    <a:pt x="125" y="0"/>
                  </a:lnTo>
                  <a:lnTo>
                    <a:pt x="125" y="50"/>
                  </a:lnTo>
                  <a:lnTo>
                    <a:pt x="125" y="52"/>
                  </a:lnTo>
                  <a:lnTo>
                    <a:pt x="123" y="52"/>
                  </a:lnTo>
                  <a:lnTo>
                    <a:pt x="94" y="69"/>
                  </a:lnTo>
                  <a:lnTo>
                    <a:pt x="104" y="102"/>
                  </a:lnTo>
                  <a:lnTo>
                    <a:pt x="104" y="104"/>
                  </a:lnTo>
                  <a:lnTo>
                    <a:pt x="101" y="104"/>
                  </a:lnTo>
                  <a:lnTo>
                    <a:pt x="63" y="102"/>
                  </a:lnTo>
                  <a:lnTo>
                    <a:pt x="33" y="116"/>
                  </a:lnTo>
                  <a:lnTo>
                    <a:pt x="16" y="147"/>
                  </a:lnTo>
                  <a:lnTo>
                    <a:pt x="18" y="234"/>
                  </a:lnTo>
                  <a:lnTo>
                    <a:pt x="18" y="237"/>
                  </a:lnTo>
                  <a:lnTo>
                    <a:pt x="18" y="237"/>
                  </a:lnTo>
                  <a:lnTo>
                    <a:pt x="0" y="284"/>
                  </a:lnTo>
                  <a:lnTo>
                    <a:pt x="0" y="284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46" name="Freeform 130">
              <a:extLst>
                <a:ext uri="{FF2B5EF4-FFF2-40B4-BE49-F238E27FC236}">
                  <a16:creationId xmlns:a16="http://schemas.microsoft.com/office/drawing/2014/main" id="{99C2F6E9-39A9-6442-9BC0-7DE5ACA69228}"/>
                </a:ext>
              </a:extLst>
            </p:cNvPr>
            <p:cNvSpPr>
              <a:spLocks/>
            </p:cNvSpPr>
            <p:nvPr/>
          </p:nvSpPr>
          <p:spPr bwMode="auto">
            <a:xfrm>
              <a:off x="8785506" y="3571099"/>
              <a:ext cx="201717" cy="286934"/>
            </a:xfrm>
            <a:custGeom>
              <a:avLst/>
              <a:gdLst>
                <a:gd name="T0" fmla="*/ 28 w 371"/>
                <a:gd name="T1" fmla="*/ 293 h 528"/>
                <a:gd name="T2" fmla="*/ 17 w 371"/>
                <a:gd name="T3" fmla="*/ 338 h 528"/>
                <a:gd name="T4" fmla="*/ 0 w 371"/>
                <a:gd name="T5" fmla="*/ 390 h 528"/>
                <a:gd name="T6" fmla="*/ 59 w 371"/>
                <a:gd name="T7" fmla="*/ 424 h 528"/>
                <a:gd name="T8" fmla="*/ 87 w 371"/>
                <a:gd name="T9" fmla="*/ 452 h 528"/>
                <a:gd name="T10" fmla="*/ 125 w 371"/>
                <a:gd name="T11" fmla="*/ 480 h 528"/>
                <a:gd name="T12" fmla="*/ 97 w 371"/>
                <a:gd name="T13" fmla="*/ 523 h 528"/>
                <a:gd name="T14" fmla="*/ 151 w 371"/>
                <a:gd name="T15" fmla="*/ 528 h 528"/>
                <a:gd name="T16" fmla="*/ 191 w 371"/>
                <a:gd name="T17" fmla="*/ 506 h 528"/>
                <a:gd name="T18" fmla="*/ 265 w 371"/>
                <a:gd name="T19" fmla="*/ 447 h 528"/>
                <a:gd name="T20" fmla="*/ 262 w 371"/>
                <a:gd name="T21" fmla="*/ 357 h 528"/>
                <a:gd name="T22" fmla="*/ 281 w 371"/>
                <a:gd name="T23" fmla="*/ 324 h 528"/>
                <a:gd name="T24" fmla="*/ 281 w 371"/>
                <a:gd name="T25" fmla="*/ 324 h 528"/>
                <a:gd name="T26" fmla="*/ 312 w 371"/>
                <a:gd name="T27" fmla="*/ 310 h 528"/>
                <a:gd name="T28" fmla="*/ 348 w 371"/>
                <a:gd name="T29" fmla="*/ 312 h 528"/>
                <a:gd name="T30" fmla="*/ 340 w 371"/>
                <a:gd name="T31" fmla="*/ 279 h 528"/>
                <a:gd name="T32" fmla="*/ 371 w 371"/>
                <a:gd name="T33" fmla="*/ 263 h 528"/>
                <a:gd name="T34" fmla="*/ 350 w 371"/>
                <a:gd name="T35" fmla="*/ 114 h 528"/>
                <a:gd name="T36" fmla="*/ 350 w 371"/>
                <a:gd name="T37" fmla="*/ 111 h 528"/>
                <a:gd name="T38" fmla="*/ 371 w 371"/>
                <a:gd name="T39" fmla="*/ 66 h 528"/>
                <a:gd name="T40" fmla="*/ 329 w 371"/>
                <a:gd name="T41" fmla="*/ 95 h 528"/>
                <a:gd name="T42" fmla="*/ 296 w 371"/>
                <a:gd name="T43" fmla="*/ 95 h 528"/>
                <a:gd name="T44" fmla="*/ 293 w 371"/>
                <a:gd name="T45" fmla="*/ 95 h 528"/>
                <a:gd name="T46" fmla="*/ 229 w 371"/>
                <a:gd name="T47" fmla="*/ 80 h 528"/>
                <a:gd name="T48" fmla="*/ 227 w 371"/>
                <a:gd name="T49" fmla="*/ 80 h 528"/>
                <a:gd name="T50" fmla="*/ 163 w 371"/>
                <a:gd name="T51" fmla="*/ 45 h 528"/>
                <a:gd name="T52" fmla="*/ 161 w 371"/>
                <a:gd name="T53" fmla="*/ 43 h 528"/>
                <a:gd name="T54" fmla="*/ 154 w 371"/>
                <a:gd name="T55" fmla="*/ 0 h 528"/>
                <a:gd name="T56" fmla="*/ 109 w 371"/>
                <a:gd name="T57" fmla="*/ 78 h 528"/>
                <a:gd name="T58" fmla="*/ 109 w 371"/>
                <a:gd name="T59" fmla="*/ 80 h 528"/>
                <a:gd name="T60" fmla="*/ 99 w 371"/>
                <a:gd name="T61" fmla="*/ 107 h 528"/>
                <a:gd name="T62" fmla="*/ 125 w 371"/>
                <a:gd name="T63" fmla="*/ 116 h 528"/>
                <a:gd name="T64" fmla="*/ 135 w 371"/>
                <a:gd name="T65" fmla="*/ 142 h 528"/>
                <a:gd name="T66" fmla="*/ 135 w 371"/>
                <a:gd name="T67" fmla="*/ 142 h 528"/>
                <a:gd name="T68" fmla="*/ 130 w 371"/>
                <a:gd name="T69" fmla="*/ 166 h 528"/>
                <a:gd name="T70" fmla="*/ 121 w 371"/>
                <a:gd name="T71" fmla="*/ 180 h 528"/>
                <a:gd name="T72" fmla="*/ 118 w 371"/>
                <a:gd name="T73" fmla="*/ 182 h 528"/>
                <a:gd name="T74" fmla="*/ 64 w 371"/>
                <a:gd name="T75" fmla="*/ 201 h 528"/>
                <a:gd name="T76" fmla="*/ 59 w 371"/>
                <a:gd name="T77" fmla="*/ 232 h 528"/>
                <a:gd name="T78" fmla="*/ 17 w 371"/>
                <a:gd name="T79" fmla="*/ 270 h 528"/>
                <a:gd name="T80" fmla="*/ 9 w 371"/>
                <a:gd name="T81" fmla="*/ 289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71" h="528">
                  <a:moveTo>
                    <a:pt x="9" y="289"/>
                  </a:moveTo>
                  <a:lnTo>
                    <a:pt x="28" y="293"/>
                  </a:lnTo>
                  <a:lnTo>
                    <a:pt x="28" y="327"/>
                  </a:lnTo>
                  <a:lnTo>
                    <a:pt x="17" y="338"/>
                  </a:lnTo>
                  <a:lnTo>
                    <a:pt x="26" y="362"/>
                  </a:lnTo>
                  <a:lnTo>
                    <a:pt x="0" y="390"/>
                  </a:lnTo>
                  <a:lnTo>
                    <a:pt x="5" y="412"/>
                  </a:lnTo>
                  <a:lnTo>
                    <a:pt x="59" y="424"/>
                  </a:lnTo>
                  <a:lnTo>
                    <a:pt x="61" y="452"/>
                  </a:lnTo>
                  <a:lnTo>
                    <a:pt x="87" y="452"/>
                  </a:lnTo>
                  <a:lnTo>
                    <a:pt x="106" y="457"/>
                  </a:lnTo>
                  <a:lnTo>
                    <a:pt x="125" y="480"/>
                  </a:lnTo>
                  <a:lnTo>
                    <a:pt x="97" y="504"/>
                  </a:lnTo>
                  <a:lnTo>
                    <a:pt x="97" y="523"/>
                  </a:lnTo>
                  <a:lnTo>
                    <a:pt x="125" y="514"/>
                  </a:lnTo>
                  <a:lnTo>
                    <a:pt x="151" y="528"/>
                  </a:lnTo>
                  <a:lnTo>
                    <a:pt x="173" y="523"/>
                  </a:lnTo>
                  <a:lnTo>
                    <a:pt x="191" y="506"/>
                  </a:lnTo>
                  <a:lnTo>
                    <a:pt x="246" y="497"/>
                  </a:lnTo>
                  <a:lnTo>
                    <a:pt x="265" y="447"/>
                  </a:lnTo>
                  <a:lnTo>
                    <a:pt x="262" y="357"/>
                  </a:lnTo>
                  <a:lnTo>
                    <a:pt x="262" y="357"/>
                  </a:lnTo>
                  <a:lnTo>
                    <a:pt x="262" y="357"/>
                  </a:lnTo>
                  <a:lnTo>
                    <a:pt x="281" y="324"/>
                  </a:lnTo>
                  <a:lnTo>
                    <a:pt x="281" y="324"/>
                  </a:lnTo>
                  <a:lnTo>
                    <a:pt x="281" y="324"/>
                  </a:lnTo>
                  <a:lnTo>
                    <a:pt x="312" y="310"/>
                  </a:lnTo>
                  <a:lnTo>
                    <a:pt x="312" y="310"/>
                  </a:lnTo>
                  <a:lnTo>
                    <a:pt x="312" y="310"/>
                  </a:lnTo>
                  <a:lnTo>
                    <a:pt x="348" y="312"/>
                  </a:lnTo>
                  <a:lnTo>
                    <a:pt x="340" y="282"/>
                  </a:lnTo>
                  <a:lnTo>
                    <a:pt x="340" y="279"/>
                  </a:lnTo>
                  <a:lnTo>
                    <a:pt x="340" y="279"/>
                  </a:lnTo>
                  <a:lnTo>
                    <a:pt x="371" y="263"/>
                  </a:lnTo>
                  <a:lnTo>
                    <a:pt x="371" y="137"/>
                  </a:lnTo>
                  <a:lnTo>
                    <a:pt x="350" y="114"/>
                  </a:lnTo>
                  <a:lnTo>
                    <a:pt x="348" y="114"/>
                  </a:lnTo>
                  <a:lnTo>
                    <a:pt x="350" y="111"/>
                  </a:lnTo>
                  <a:lnTo>
                    <a:pt x="371" y="83"/>
                  </a:lnTo>
                  <a:lnTo>
                    <a:pt x="371" y="66"/>
                  </a:lnTo>
                  <a:lnTo>
                    <a:pt x="329" y="95"/>
                  </a:lnTo>
                  <a:lnTo>
                    <a:pt x="329" y="95"/>
                  </a:lnTo>
                  <a:lnTo>
                    <a:pt x="326" y="95"/>
                  </a:lnTo>
                  <a:lnTo>
                    <a:pt x="296" y="95"/>
                  </a:lnTo>
                  <a:lnTo>
                    <a:pt x="296" y="95"/>
                  </a:lnTo>
                  <a:lnTo>
                    <a:pt x="293" y="95"/>
                  </a:lnTo>
                  <a:lnTo>
                    <a:pt x="262" y="76"/>
                  </a:lnTo>
                  <a:lnTo>
                    <a:pt x="229" y="80"/>
                  </a:lnTo>
                  <a:lnTo>
                    <a:pt x="227" y="80"/>
                  </a:lnTo>
                  <a:lnTo>
                    <a:pt x="227" y="80"/>
                  </a:lnTo>
                  <a:lnTo>
                    <a:pt x="182" y="50"/>
                  </a:lnTo>
                  <a:lnTo>
                    <a:pt x="163" y="45"/>
                  </a:lnTo>
                  <a:lnTo>
                    <a:pt x="158" y="45"/>
                  </a:lnTo>
                  <a:lnTo>
                    <a:pt x="161" y="43"/>
                  </a:lnTo>
                  <a:lnTo>
                    <a:pt x="175" y="21"/>
                  </a:lnTo>
                  <a:lnTo>
                    <a:pt x="154" y="0"/>
                  </a:lnTo>
                  <a:lnTo>
                    <a:pt x="113" y="40"/>
                  </a:lnTo>
                  <a:lnTo>
                    <a:pt x="109" y="78"/>
                  </a:lnTo>
                  <a:lnTo>
                    <a:pt x="109" y="78"/>
                  </a:lnTo>
                  <a:lnTo>
                    <a:pt x="109" y="80"/>
                  </a:lnTo>
                  <a:lnTo>
                    <a:pt x="97" y="95"/>
                  </a:lnTo>
                  <a:lnTo>
                    <a:pt x="99" y="107"/>
                  </a:lnTo>
                  <a:lnTo>
                    <a:pt x="125" y="116"/>
                  </a:lnTo>
                  <a:lnTo>
                    <a:pt x="125" y="116"/>
                  </a:lnTo>
                  <a:lnTo>
                    <a:pt x="125" y="116"/>
                  </a:lnTo>
                  <a:lnTo>
                    <a:pt x="135" y="142"/>
                  </a:lnTo>
                  <a:lnTo>
                    <a:pt x="135" y="142"/>
                  </a:lnTo>
                  <a:lnTo>
                    <a:pt x="135" y="142"/>
                  </a:lnTo>
                  <a:lnTo>
                    <a:pt x="130" y="166"/>
                  </a:lnTo>
                  <a:lnTo>
                    <a:pt x="130" y="166"/>
                  </a:lnTo>
                  <a:lnTo>
                    <a:pt x="130" y="166"/>
                  </a:lnTo>
                  <a:lnTo>
                    <a:pt x="121" y="180"/>
                  </a:lnTo>
                  <a:lnTo>
                    <a:pt x="121" y="182"/>
                  </a:lnTo>
                  <a:lnTo>
                    <a:pt x="118" y="182"/>
                  </a:lnTo>
                  <a:lnTo>
                    <a:pt x="87" y="175"/>
                  </a:lnTo>
                  <a:lnTo>
                    <a:pt x="64" y="201"/>
                  </a:lnTo>
                  <a:lnTo>
                    <a:pt x="59" y="230"/>
                  </a:lnTo>
                  <a:lnTo>
                    <a:pt x="59" y="232"/>
                  </a:lnTo>
                  <a:lnTo>
                    <a:pt x="57" y="232"/>
                  </a:lnTo>
                  <a:lnTo>
                    <a:pt x="17" y="270"/>
                  </a:lnTo>
                  <a:lnTo>
                    <a:pt x="9" y="289"/>
                  </a:lnTo>
                  <a:lnTo>
                    <a:pt x="9" y="28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47" name="Freeform 131">
              <a:extLst>
                <a:ext uri="{FF2B5EF4-FFF2-40B4-BE49-F238E27FC236}">
                  <a16:creationId xmlns:a16="http://schemas.microsoft.com/office/drawing/2014/main" id="{C2E9E605-7A21-7047-AE89-F8B4C84973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978524" y="3510778"/>
              <a:ext cx="394192" cy="313563"/>
            </a:xfrm>
            <a:custGeom>
              <a:avLst/>
              <a:gdLst>
                <a:gd name="T0" fmla="*/ 482 w 725"/>
                <a:gd name="T1" fmla="*/ 49 h 577"/>
                <a:gd name="T2" fmla="*/ 416 w 725"/>
                <a:gd name="T3" fmla="*/ 90 h 577"/>
                <a:gd name="T4" fmla="*/ 357 w 725"/>
                <a:gd name="T5" fmla="*/ 47 h 577"/>
                <a:gd name="T6" fmla="*/ 276 w 725"/>
                <a:gd name="T7" fmla="*/ 47 h 577"/>
                <a:gd name="T8" fmla="*/ 224 w 725"/>
                <a:gd name="T9" fmla="*/ 12 h 577"/>
                <a:gd name="T10" fmla="*/ 151 w 725"/>
                <a:gd name="T11" fmla="*/ 26 h 577"/>
                <a:gd name="T12" fmla="*/ 125 w 725"/>
                <a:gd name="T13" fmla="*/ 111 h 577"/>
                <a:gd name="T14" fmla="*/ 92 w 725"/>
                <a:gd name="T15" fmla="*/ 109 h 577"/>
                <a:gd name="T16" fmla="*/ 63 w 725"/>
                <a:gd name="T17" fmla="*/ 149 h 577"/>
                <a:gd name="T18" fmla="*/ 61 w 725"/>
                <a:gd name="T19" fmla="*/ 151 h 577"/>
                <a:gd name="T20" fmla="*/ 21 w 725"/>
                <a:gd name="T21" fmla="*/ 196 h 577"/>
                <a:gd name="T22" fmla="*/ 21 w 725"/>
                <a:gd name="T23" fmla="*/ 196 h 577"/>
                <a:gd name="T24" fmla="*/ 21 w 725"/>
                <a:gd name="T25" fmla="*/ 246 h 577"/>
                <a:gd name="T26" fmla="*/ 21 w 725"/>
                <a:gd name="T27" fmla="*/ 246 h 577"/>
                <a:gd name="T28" fmla="*/ 179 w 725"/>
                <a:gd name="T29" fmla="*/ 393 h 577"/>
                <a:gd name="T30" fmla="*/ 179 w 725"/>
                <a:gd name="T31" fmla="*/ 395 h 577"/>
                <a:gd name="T32" fmla="*/ 210 w 725"/>
                <a:gd name="T33" fmla="*/ 433 h 577"/>
                <a:gd name="T34" fmla="*/ 217 w 725"/>
                <a:gd name="T35" fmla="*/ 466 h 577"/>
                <a:gd name="T36" fmla="*/ 264 w 725"/>
                <a:gd name="T37" fmla="*/ 464 h 577"/>
                <a:gd name="T38" fmla="*/ 281 w 725"/>
                <a:gd name="T39" fmla="*/ 494 h 577"/>
                <a:gd name="T40" fmla="*/ 373 w 725"/>
                <a:gd name="T41" fmla="*/ 497 h 577"/>
                <a:gd name="T42" fmla="*/ 371 w 725"/>
                <a:gd name="T43" fmla="*/ 563 h 577"/>
                <a:gd name="T44" fmla="*/ 409 w 725"/>
                <a:gd name="T45" fmla="*/ 554 h 577"/>
                <a:gd name="T46" fmla="*/ 411 w 725"/>
                <a:gd name="T47" fmla="*/ 554 h 577"/>
                <a:gd name="T48" fmla="*/ 437 w 725"/>
                <a:gd name="T49" fmla="*/ 554 h 577"/>
                <a:gd name="T50" fmla="*/ 496 w 725"/>
                <a:gd name="T51" fmla="*/ 554 h 577"/>
                <a:gd name="T52" fmla="*/ 520 w 725"/>
                <a:gd name="T53" fmla="*/ 527 h 577"/>
                <a:gd name="T54" fmla="*/ 581 w 725"/>
                <a:gd name="T55" fmla="*/ 518 h 577"/>
                <a:gd name="T56" fmla="*/ 581 w 725"/>
                <a:gd name="T57" fmla="*/ 518 h 577"/>
                <a:gd name="T58" fmla="*/ 673 w 725"/>
                <a:gd name="T59" fmla="*/ 523 h 577"/>
                <a:gd name="T60" fmla="*/ 676 w 725"/>
                <a:gd name="T61" fmla="*/ 480 h 577"/>
                <a:gd name="T62" fmla="*/ 721 w 725"/>
                <a:gd name="T63" fmla="*/ 447 h 577"/>
                <a:gd name="T64" fmla="*/ 688 w 725"/>
                <a:gd name="T65" fmla="*/ 414 h 577"/>
                <a:gd name="T66" fmla="*/ 688 w 725"/>
                <a:gd name="T67" fmla="*/ 414 h 577"/>
                <a:gd name="T68" fmla="*/ 659 w 725"/>
                <a:gd name="T69" fmla="*/ 388 h 577"/>
                <a:gd name="T70" fmla="*/ 655 w 725"/>
                <a:gd name="T71" fmla="*/ 350 h 577"/>
                <a:gd name="T72" fmla="*/ 657 w 725"/>
                <a:gd name="T73" fmla="*/ 348 h 577"/>
                <a:gd name="T74" fmla="*/ 704 w 725"/>
                <a:gd name="T75" fmla="*/ 284 h 577"/>
                <a:gd name="T76" fmla="*/ 673 w 725"/>
                <a:gd name="T77" fmla="*/ 279 h 577"/>
                <a:gd name="T78" fmla="*/ 638 w 725"/>
                <a:gd name="T79" fmla="*/ 208 h 577"/>
                <a:gd name="T80" fmla="*/ 517 w 725"/>
                <a:gd name="T81" fmla="*/ 189 h 577"/>
                <a:gd name="T82" fmla="*/ 517 w 725"/>
                <a:gd name="T83" fmla="*/ 154 h 577"/>
                <a:gd name="T84" fmla="*/ 517 w 725"/>
                <a:gd name="T85" fmla="*/ 151 h 577"/>
                <a:gd name="T86" fmla="*/ 517 w 725"/>
                <a:gd name="T87" fmla="*/ 73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25" h="577">
                  <a:moveTo>
                    <a:pt x="517" y="73"/>
                  </a:moveTo>
                  <a:lnTo>
                    <a:pt x="482" y="49"/>
                  </a:lnTo>
                  <a:lnTo>
                    <a:pt x="416" y="90"/>
                  </a:lnTo>
                  <a:lnTo>
                    <a:pt x="416" y="90"/>
                  </a:lnTo>
                  <a:lnTo>
                    <a:pt x="413" y="87"/>
                  </a:lnTo>
                  <a:lnTo>
                    <a:pt x="357" y="47"/>
                  </a:lnTo>
                  <a:lnTo>
                    <a:pt x="279" y="47"/>
                  </a:lnTo>
                  <a:lnTo>
                    <a:pt x="276" y="47"/>
                  </a:lnTo>
                  <a:lnTo>
                    <a:pt x="276" y="45"/>
                  </a:lnTo>
                  <a:lnTo>
                    <a:pt x="224" y="12"/>
                  </a:lnTo>
                  <a:lnTo>
                    <a:pt x="186" y="0"/>
                  </a:lnTo>
                  <a:lnTo>
                    <a:pt x="151" y="26"/>
                  </a:lnTo>
                  <a:lnTo>
                    <a:pt x="125" y="111"/>
                  </a:lnTo>
                  <a:lnTo>
                    <a:pt x="125" y="111"/>
                  </a:lnTo>
                  <a:lnTo>
                    <a:pt x="123" y="111"/>
                  </a:lnTo>
                  <a:lnTo>
                    <a:pt x="92" y="109"/>
                  </a:lnTo>
                  <a:lnTo>
                    <a:pt x="68" y="123"/>
                  </a:lnTo>
                  <a:lnTo>
                    <a:pt x="63" y="149"/>
                  </a:lnTo>
                  <a:lnTo>
                    <a:pt x="63" y="149"/>
                  </a:lnTo>
                  <a:lnTo>
                    <a:pt x="61" y="151"/>
                  </a:lnTo>
                  <a:lnTo>
                    <a:pt x="19" y="175"/>
                  </a:lnTo>
                  <a:lnTo>
                    <a:pt x="21" y="196"/>
                  </a:lnTo>
                  <a:lnTo>
                    <a:pt x="21" y="196"/>
                  </a:lnTo>
                  <a:lnTo>
                    <a:pt x="21" y="196"/>
                  </a:lnTo>
                  <a:lnTo>
                    <a:pt x="0" y="225"/>
                  </a:lnTo>
                  <a:lnTo>
                    <a:pt x="21" y="246"/>
                  </a:lnTo>
                  <a:lnTo>
                    <a:pt x="21" y="246"/>
                  </a:lnTo>
                  <a:lnTo>
                    <a:pt x="21" y="246"/>
                  </a:lnTo>
                  <a:lnTo>
                    <a:pt x="21" y="319"/>
                  </a:lnTo>
                  <a:lnTo>
                    <a:pt x="179" y="393"/>
                  </a:lnTo>
                  <a:lnTo>
                    <a:pt x="179" y="395"/>
                  </a:lnTo>
                  <a:lnTo>
                    <a:pt x="179" y="395"/>
                  </a:lnTo>
                  <a:lnTo>
                    <a:pt x="210" y="433"/>
                  </a:lnTo>
                  <a:lnTo>
                    <a:pt x="210" y="433"/>
                  </a:lnTo>
                  <a:lnTo>
                    <a:pt x="210" y="433"/>
                  </a:lnTo>
                  <a:lnTo>
                    <a:pt x="217" y="466"/>
                  </a:lnTo>
                  <a:lnTo>
                    <a:pt x="264" y="464"/>
                  </a:lnTo>
                  <a:lnTo>
                    <a:pt x="264" y="464"/>
                  </a:lnTo>
                  <a:lnTo>
                    <a:pt x="267" y="466"/>
                  </a:lnTo>
                  <a:lnTo>
                    <a:pt x="281" y="494"/>
                  </a:lnTo>
                  <a:lnTo>
                    <a:pt x="371" y="497"/>
                  </a:lnTo>
                  <a:lnTo>
                    <a:pt x="373" y="497"/>
                  </a:lnTo>
                  <a:lnTo>
                    <a:pt x="373" y="499"/>
                  </a:lnTo>
                  <a:lnTo>
                    <a:pt x="371" y="563"/>
                  </a:lnTo>
                  <a:lnTo>
                    <a:pt x="380" y="577"/>
                  </a:lnTo>
                  <a:lnTo>
                    <a:pt x="409" y="554"/>
                  </a:lnTo>
                  <a:lnTo>
                    <a:pt x="411" y="554"/>
                  </a:lnTo>
                  <a:lnTo>
                    <a:pt x="411" y="554"/>
                  </a:lnTo>
                  <a:lnTo>
                    <a:pt x="435" y="554"/>
                  </a:lnTo>
                  <a:lnTo>
                    <a:pt x="437" y="554"/>
                  </a:lnTo>
                  <a:lnTo>
                    <a:pt x="437" y="554"/>
                  </a:lnTo>
                  <a:lnTo>
                    <a:pt x="496" y="554"/>
                  </a:lnTo>
                  <a:lnTo>
                    <a:pt x="520" y="527"/>
                  </a:lnTo>
                  <a:lnTo>
                    <a:pt x="520" y="527"/>
                  </a:lnTo>
                  <a:lnTo>
                    <a:pt x="520" y="525"/>
                  </a:lnTo>
                  <a:lnTo>
                    <a:pt x="581" y="518"/>
                  </a:lnTo>
                  <a:lnTo>
                    <a:pt x="581" y="518"/>
                  </a:lnTo>
                  <a:lnTo>
                    <a:pt x="581" y="518"/>
                  </a:lnTo>
                  <a:lnTo>
                    <a:pt x="633" y="542"/>
                  </a:lnTo>
                  <a:lnTo>
                    <a:pt x="673" y="523"/>
                  </a:lnTo>
                  <a:lnTo>
                    <a:pt x="676" y="480"/>
                  </a:lnTo>
                  <a:lnTo>
                    <a:pt x="676" y="480"/>
                  </a:lnTo>
                  <a:lnTo>
                    <a:pt x="676" y="480"/>
                  </a:lnTo>
                  <a:lnTo>
                    <a:pt x="721" y="447"/>
                  </a:lnTo>
                  <a:lnTo>
                    <a:pt x="725" y="426"/>
                  </a:lnTo>
                  <a:lnTo>
                    <a:pt x="688" y="414"/>
                  </a:lnTo>
                  <a:lnTo>
                    <a:pt x="688" y="414"/>
                  </a:lnTo>
                  <a:lnTo>
                    <a:pt x="688" y="414"/>
                  </a:lnTo>
                  <a:lnTo>
                    <a:pt x="659" y="388"/>
                  </a:lnTo>
                  <a:lnTo>
                    <a:pt x="659" y="388"/>
                  </a:lnTo>
                  <a:lnTo>
                    <a:pt x="659" y="386"/>
                  </a:lnTo>
                  <a:lnTo>
                    <a:pt x="655" y="350"/>
                  </a:lnTo>
                  <a:lnTo>
                    <a:pt x="655" y="350"/>
                  </a:lnTo>
                  <a:lnTo>
                    <a:pt x="657" y="348"/>
                  </a:lnTo>
                  <a:lnTo>
                    <a:pt x="702" y="307"/>
                  </a:lnTo>
                  <a:lnTo>
                    <a:pt x="704" y="284"/>
                  </a:lnTo>
                  <a:lnTo>
                    <a:pt x="673" y="279"/>
                  </a:lnTo>
                  <a:lnTo>
                    <a:pt x="673" y="279"/>
                  </a:lnTo>
                  <a:lnTo>
                    <a:pt x="671" y="279"/>
                  </a:lnTo>
                  <a:lnTo>
                    <a:pt x="638" y="208"/>
                  </a:lnTo>
                  <a:lnTo>
                    <a:pt x="517" y="189"/>
                  </a:lnTo>
                  <a:lnTo>
                    <a:pt x="517" y="189"/>
                  </a:lnTo>
                  <a:lnTo>
                    <a:pt x="517" y="187"/>
                  </a:lnTo>
                  <a:lnTo>
                    <a:pt x="517" y="154"/>
                  </a:lnTo>
                  <a:lnTo>
                    <a:pt x="517" y="154"/>
                  </a:lnTo>
                  <a:lnTo>
                    <a:pt x="517" y="151"/>
                  </a:lnTo>
                  <a:lnTo>
                    <a:pt x="534" y="132"/>
                  </a:lnTo>
                  <a:lnTo>
                    <a:pt x="517" y="73"/>
                  </a:lnTo>
                  <a:lnTo>
                    <a:pt x="517" y="7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48" name="Freeform 132">
              <a:extLst>
                <a:ext uri="{FF2B5EF4-FFF2-40B4-BE49-F238E27FC236}">
                  <a16:creationId xmlns:a16="http://schemas.microsoft.com/office/drawing/2014/main" id="{890EDD2A-8E6E-9E4A-A7B2-6C76251DE82E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1917" y="3866728"/>
              <a:ext cx="141366" cy="227701"/>
            </a:xfrm>
            <a:custGeom>
              <a:avLst/>
              <a:gdLst>
                <a:gd name="T0" fmla="*/ 97 w 260"/>
                <a:gd name="T1" fmla="*/ 7 h 419"/>
                <a:gd name="T2" fmla="*/ 106 w 260"/>
                <a:gd name="T3" fmla="*/ 67 h 419"/>
                <a:gd name="T4" fmla="*/ 106 w 260"/>
                <a:gd name="T5" fmla="*/ 69 h 419"/>
                <a:gd name="T6" fmla="*/ 85 w 260"/>
                <a:gd name="T7" fmla="*/ 123 h 419"/>
                <a:gd name="T8" fmla="*/ 120 w 260"/>
                <a:gd name="T9" fmla="*/ 135 h 419"/>
                <a:gd name="T10" fmla="*/ 108 w 260"/>
                <a:gd name="T11" fmla="*/ 175 h 419"/>
                <a:gd name="T12" fmla="*/ 108 w 260"/>
                <a:gd name="T13" fmla="*/ 175 h 419"/>
                <a:gd name="T14" fmla="*/ 94 w 260"/>
                <a:gd name="T15" fmla="*/ 235 h 419"/>
                <a:gd name="T16" fmla="*/ 94 w 260"/>
                <a:gd name="T17" fmla="*/ 237 h 419"/>
                <a:gd name="T18" fmla="*/ 97 w 260"/>
                <a:gd name="T19" fmla="*/ 282 h 419"/>
                <a:gd name="T20" fmla="*/ 94 w 260"/>
                <a:gd name="T21" fmla="*/ 284 h 419"/>
                <a:gd name="T22" fmla="*/ 59 w 260"/>
                <a:gd name="T23" fmla="*/ 320 h 419"/>
                <a:gd name="T24" fmla="*/ 37 w 260"/>
                <a:gd name="T25" fmla="*/ 332 h 419"/>
                <a:gd name="T26" fmla="*/ 37 w 260"/>
                <a:gd name="T27" fmla="*/ 332 h 419"/>
                <a:gd name="T28" fmla="*/ 0 w 260"/>
                <a:gd name="T29" fmla="*/ 384 h 419"/>
                <a:gd name="T30" fmla="*/ 61 w 260"/>
                <a:gd name="T31" fmla="*/ 393 h 419"/>
                <a:gd name="T32" fmla="*/ 63 w 260"/>
                <a:gd name="T33" fmla="*/ 393 h 419"/>
                <a:gd name="T34" fmla="*/ 141 w 260"/>
                <a:gd name="T35" fmla="*/ 348 h 419"/>
                <a:gd name="T36" fmla="*/ 144 w 260"/>
                <a:gd name="T37" fmla="*/ 346 h 419"/>
                <a:gd name="T38" fmla="*/ 186 w 260"/>
                <a:gd name="T39" fmla="*/ 310 h 419"/>
                <a:gd name="T40" fmla="*/ 189 w 260"/>
                <a:gd name="T41" fmla="*/ 308 h 419"/>
                <a:gd name="T42" fmla="*/ 229 w 260"/>
                <a:gd name="T43" fmla="*/ 275 h 419"/>
                <a:gd name="T44" fmla="*/ 229 w 260"/>
                <a:gd name="T45" fmla="*/ 249 h 419"/>
                <a:gd name="T46" fmla="*/ 260 w 260"/>
                <a:gd name="T47" fmla="*/ 232 h 419"/>
                <a:gd name="T48" fmla="*/ 245 w 260"/>
                <a:gd name="T49" fmla="*/ 171 h 419"/>
                <a:gd name="T50" fmla="*/ 245 w 260"/>
                <a:gd name="T51" fmla="*/ 171 h 419"/>
                <a:gd name="T52" fmla="*/ 212 w 260"/>
                <a:gd name="T53" fmla="*/ 95 h 419"/>
                <a:gd name="T54" fmla="*/ 212 w 260"/>
                <a:gd name="T55" fmla="*/ 93 h 419"/>
                <a:gd name="T56" fmla="*/ 205 w 260"/>
                <a:gd name="T57" fmla="*/ 55 h 419"/>
                <a:gd name="T58" fmla="*/ 170 w 260"/>
                <a:gd name="T59" fmla="*/ 57 h 419"/>
                <a:gd name="T60" fmla="*/ 132 w 260"/>
                <a:gd name="T61" fmla="*/ 57 h 419"/>
                <a:gd name="T62" fmla="*/ 130 w 260"/>
                <a:gd name="T63" fmla="*/ 57 h 419"/>
                <a:gd name="T64" fmla="*/ 111 w 260"/>
                <a:gd name="T65" fmla="*/ 0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60" h="419">
                  <a:moveTo>
                    <a:pt x="111" y="0"/>
                  </a:moveTo>
                  <a:lnTo>
                    <a:pt x="97" y="7"/>
                  </a:lnTo>
                  <a:lnTo>
                    <a:pt x="92" y="33"/>
                  </a:lnTo>
                  <a:lnTo>
                    <a:pt x="106" y="67"/>
                  </a:lnTo>
                  <a:lnTo>
                    <a:pt x="106" y="69"/>
                  </a:lnTo>
                  <a:lnTo>
                    <a:pt x="106" y="69"/>
                  </a:lnTo>
                  <a:lnTo>
                    <a:pt x="80" y="104"/>
                  </a:lnTo>
                  <a:lnTo>
                    <a:pt x="85" y="123"/>
                  </a:lnTo>
                  <a:lnTo>
                    <a:pt x="118" y="135"/>
                  </a:lnTo>
                  <a:lnTo>
                    <a:pt x="120" y="135"/>
                  </a:lnTo>
                  <a:lnTo>
                    <a:pt x="120" y="138"/>
                  </a:lnTo>
                  <a:lnTo>
                    <a:pt x="108" y="175"/>
                  </a:lnTo>
                  <a:lnTo>
                    <a:pt x="108" y="175"/>
                  </a:lnTo>
                  <a:lnTo>
                    <a:pt x="108" y="175"/>
                  </a:lnTo>
                  <a:lnTo>
                    <a:pt x="85" y="204"/>
                  </a:lnTo>
                  <a:lnTo>
                    <a:pt x="94" y="235"/>
                  </a:lnTo>
                  <a:lnTo>
                    <a:pt x="94" y="237"/>
                  </a:lnTo>
                  <a:lnTo>
                    <a:pt x="94" y="237"/>
                  </a:lnTo>
                  <a:lnTo>
                    <a:pt x="87" y="261"/>
                  </a:lnTo>
                  <a:lnTo>
                    <a:pt x="97" y="282"/>
                  </a:lnTo>
                  <a:lnTo>
                    <a:pt x="97" y="284"/>
                  </a:lnTo>
                  <a:lnTo>
                    <a:pt x="94" y="284"/>
                  </a:lnTo>
                  <a:lnTo>
                    <a:pt x="59" y="320"/>
                  </a:lnTo>
                  <a:lnTo>
                    <a:pt x="59" y="320"/>
                  </a:lnTo>
                  <a:lnTo>
                    <a:pt x="59" y="322"/>
                  </a:lnTo>
                  <a:lnTo>
                    <a:pt x="37" y="332"/>
                  </a:lnTo>
                  <a:lnTo>
                    <a:pt x="37" y="332"/>
                  </a:lnTo>
                  <a:lnTo>
                    <a:pt x="37" y="332"/>
                  </a:lnTo>
                  <a:lnTo>
                    <a:pt x="11" y="341"/>
                  </a:lnTo>
                  <a:lnTo>
                    <a:pt x="0" y="384"/>
                  </a:lnTo>
                  <a:lnTo>
                    <a:pt x="28" y="419"/>
                  </a:lnTo>
                  <a:lnTo>
                    <a:pt x="61" y="393"/>
                  </a:lnTo>
                  <a:lnTo>
                    <a:pt x="63" y="391"/>
                  </a:lnTo>
                  <a:lnTo>
                    <a:pt x="63" y="393"/>
                  </a:lnTo>
                  <a:lnTo>
                    <a:pt x="125" y="388"/>
                  </a:lnTo>
                  <a:lnTo>
                    <a:pt x="141" y="348"/>
                  </a:lnTo>
                  <a:lnTo>
                    <a:pt x="141" y="346"/>
                  </a:lnTo>
                  <a:lnTo>
                    <a:pt x="144" y="346"/>
                  </a:lnTo>
                  <a:lnTo>
                    <a:pt x="167" y="348"/>
                  </a:lnTo>
                  <a:lnTo>
                    <a:pt x="186" y="310"/>
                  </a:lnTo>
                  <a:lnTo>
                    <a:pt x="186" y="308"/>
                  </a:lnTo>
                  <a:lnTo>
                    <a:pt x="189" y="308"/>
                  </a:lnTo>
                  <a:lnTo>
                    <a:pt x="219" y="296"/>
                  </a:lnTo>
                  <a:lnTo>
                    <a:pt x="229" y="275"/>
                  </a:lnTo>
                  <a:lnTo>
                    <a:pt x="229" y="251"/>
                  </a:lnTo>
                  <a:lnTo>
                    <a:pt x="229" y="249"/>
                  </a:lnTo>
                  <a:lnTo>
                    <a:pt x="231" y="249"/>
                  </a:lnTo>
                  <a:lnTo>
                    <a:pt x="260" y="232"/>
                  </a:lnTo>
                  <a:lnTo>
                    <a:pt x="260" y="209"/>
                  </a:lnTo>
                  <a:lnTo>
                    <a:pt x="245" y="171"/>
                  </a:lnTo>
                  <a:lnTo>
                    <a:pt x="245" y="171"/>
                  </a:lnTo>
                  <a:lnTo>
                    <a:pt x="245" y="171"/>
                  </a:lnTo>
                  <a:lnTo>
                    <a:pt x="241" y="135"/>
                  </a:lnTo>
                  <a:lnTo>
                    <a:pt x="212" y="95"/>
                  </a:lnTo>
                  <a:lnTo>
                    <a:pt x="212" y="93"/>
                  </a:lnTo>
                  <a:lnTo>
                    <a:pt x="212" y="93"/>
                  </a:lnTo>
                  <a:lnTo>
                    <a:pt x="224" y="67"/>
                  </a:lnTo>
                  <a:lnTo>
                    <a:pt x="205" y="55"/>
                  </a:lnTo>
                  <a:lnTo>
                    <a:pt x="170" y="57"/>
                  </a:lnTo>
                  <a:lnTo>
                    <a:pt x="170" y="57"/>
                  </a:lnTo>
                  <a:lnTo>
                    <a:pt x="170" y="57"/>
                  </a:lnTo>
                  <a:lnTo>
                    <a:pt x="132" y="57"/>
                  </a:lnTo>
                  <a:lnTo>
                    <a:pt x="132" y="57"/>
                  </a:lnTo>
                  <a:lnTo>
                    <a:pt x="130" y="57"/>
                  </a:lnTo>
                  <a:lnTo>
                    <a:pt x="111" y="0"/>
                  </a:lnTo>
                  <a:lnTo>
                    <a:pt x="111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49" name="Freeform 133">
              <a:extLst>
                <a:ext uri="{FF2B5EF4-FFF2-40B4-BE49-F238E27FC236}">
                  <a16:creationId xmlns:a16="http://schemas.microsoft.com/office/drawing/2014/main" id="{C074B805-766F-984C-9942-97D494948252}"/>
                </a:ext>
              </a:extLst>
            </p:cNvPr>
            <p:cNvSpPr>
              <a:spLocks/>
            </p:cNvSpPr>
            <p:nvPr/>
          </p:nvSpPr>
          <p:spPr bwMode="auto">
            <a:xfrm>
              <a:off x="9311277" y="2857567"/>
              <a:ext cx="20660" cy="28258"/>
            </a:xfrm>
            <a:custGeom>
              <a:avLst/>
              <a:gdLst>
                <a:gd name="T0" fmla="*/ 0 w 38"/>
                <a:gd name="T1" fmla="*/ 23 h 52"/>
                <a:gd name="T2" fmla="*/ 21 w 38"/>
                <a:gd name="T3" fmla="*/ 52 h 52"/>
                <a:gd name="T4" fmla="*/ 38 w 38"/>
                <a:gd name="T5" fmla="*/ 45 h 52"/>
                <a:gd name="T6" fmla="*/ 33 w 38"/>
                <a:gd name="T7" fmla="*/ 7 h 52"/>
                <a:gd name="T8" fmla="*/ 17 w 38"/>
                <a:gd name="T9" fmla="*/ 0 h 52"/>
                <a:gd name="T10" fmla="*/ 0 w 38"/>
                <a:gd name="T11" fmla="*/ 23 h 52"/>
                <a:gd name="T12" fmla="*/ 0 w 38"/>
                <a:gd name="T13" fmla="*/ 23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52">
                  <a:moveTo>
                    <a:pt x="0" y="23"/>
                  </a:moveTo>
                  <a:lnTo>
                    <a:pt x="21" y="52"/>
                  </a:lnTo>
                  <a:lnTo>
                    <a:pt x="38" y="45"/>
                  </a:lnTo>
                  <a:lnTo>
                    <a:pt x="33" y="7"/>
                  </a:lnTo>
                  <a:lnTo>
                    <a:pt x="17" y="0"/>
                  </a:lnTo>
                  <a:lnTo>
                    <a:pt x="0" y="23"/>
                  </a:lnTo>
                  <a:lnTo>
                    <a:pt x="0" y="2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50" name="Freeform 134">
              <a:extLst>
                <a:ext uri="{FF2B5EF4-FFF2-40B4-BE49-F238E27FC236}">
                  <a16:creationId xmlns:a16="http://schemas.microsoft.com/office/drawing/2014/main" id="{EACD9C09-C172-854F-8C40-9E3B65B2B5AD}"/>
                </a:ext>
              </a:extLst>
            </p:cNvPr>
            <p:cNvSpPr>
              <a:spLocks/>
            </p:cNvSpPr>
            <p:nvPr/>
          </p:nvSpPr>
          <p:spPr bwMode="auto">
            <a:xfrm>
              <a:off x="9343354" y="2767356"/>
              <a:ext cx="13050" cy="16846"/>
            </a:xfrm>
            <a:custGeom>
              <a:avLst/>
              <a:gdLst>
                <a:gd name="T0" fmla="*/ 0 w 24"/>
                <a:gd name="T1" fmla="*/ 17 h 31"/>
                <a:gd name="T2" fmla="*/ 12 w 24"/>
                <a:gd name="T3" fmla="*/ 31 h 31"/>
                <a:gd name="T4" fmla="*/ 24 w 24"/>
                <a:gd name="T5" fmla="*/ 19 h 31"/>
                <a:gd name="T6" fmla="*/ 19 w 24"/>
                <a:gd name="T7" fmla="*/ 0 h 31"/>
                <a:gd name="T8" fmla="*/ 2 w 24"/>
                <a:gd name="T9" fmla="*/ 5 h 31"/>
                <a:gd name="T10" fmla="*/ 0 w 24"/>
                <a:gd name="T11" fmla="*/ 17 h 31"/>
                <a:gd name="T12" fmla="*/ 0 w 24"/>
                <a:gd name="T13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31">
                  <a:moveTo>
                    <a:pt x="0" y="17"/>
                  </a:moveTo>
                  <a:lnTo>
                    <a:pt x="12" y="31"/>
                  </a:lnTo>
                  <a:lnTo>
                    <a:pt x="24" y="19"/>
                  </a:lnTo>
                  <a:lnTo>
                    <a:pt x="19" y="0"/>
                  </a:lnTo>
                  <a:lnTo>
                    <a:pt x="2" y="5"/>
                  </a:lnTo>
                  <a:lnTo>
                    <a:pt x="0" y="17"/>
                  </a:lnTo>
                  <a:lnTo>
                    <a:pt x="0" y="17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51" name="Freeform 135">
              <a:extLst>
                <a:ext uri="{FF2B5EF4-FFF2-40B4-BE49-F238E27FC236}">
                  <a16:creationId xmlns:a16="http://schemas.microsoft.com/office/drawing/2014/main" id="{A4369284-01C1-0047-8F52-0F647E26F45F}"/>
                </a:ext>
              </a:extLst>
            </p:cNvPr>
            <p:cNvSpPr>
              <a:spLocks/>
            </p:cNvSpPr>
            <p:nvPr/>
          </p:nvSpPr>
          <p:spPr bwMode="auto">
            <a:xfrm>
              <a:off x="9561927" y="2394558"/>
              <a:ext cx="25555" cy="19019"/>
            </a:xfrm>
            <a:custGeom>
              <a:avLst/>
              <a:gdLst>
                <a:gd name="T0" fmla="*/ 0 w 47"/>
                <a:gd name="T1" fmla="*/ 28 h 35"/>
                <a:gd name="T2" fmla="*/ 47 w 47"/>
                <a:gd name="T3" fmla="*/ 35 h 35"/>
                <a:gd name="T4" fmla="*/ 35 w 47"/>
                <a:gd name="T5" fmla="*/ 0 h 35"/>
                <a:gd name="T6" fmla="*/ 5 w 47"/>
                <a:gd name="T7" fmla="*/ 2 h 35"/>
                <a:gd name="T8" fmla="*/ 0 w 47"/>
                <a:gd name="T9" fmla="*/ 28 h 35"/>
                <a:gd name="T10" fmla="*/ 0 w 47"/>
                <a:gd name="T11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35">
                  <a:moveTo>
                    <a:pt x="0" y="28"/>
                  </a:moveTo>
                  <a:lnTo>
                    <a:pt x="47" y="35"/>
                  </a:lnTo>
                  <a:lnTo>
                    <a:pt x="35" y="0"/>
                  </a:lnTo>
                  <a:lnTo>
                    <a:pt x="5" y="2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52" name="Freeform 136">
              <a:extLst>
                <a:ext uri="{FF2B5EF4-FFF2-40B4-BE49-F238E27FC236}">
                  <a16:creationId xmlns:a16="http://schemas.microsoft.com/office/drawing/2014/main" id="{631AEFED-41BD-1741-BCB3-4732B61A2BE9}"/>
                </a:ext>
              </a:extLst>
            </p:cNvPr>
            <p:cNvSpPr>
              <a:spLocks/>
            </p:cNvSpPr>
            <p:nvPr/>
          </p:nvSpPr>
          <p:spPr bwMode="auto">
            <a:xfrm>
              <a:off x="9583676" y="2399448"/>
              <a:ext cx="65789" cy="83690"/>
            </a:xfrm>
            <a:custGeom>
              <a:avLst/>
              <a:gdLst>
                <a:gd name="T0" fmla="*/ 0 w 121"/>
                <a:gd name="T1" fmla="*/ 104 h 154"/>
                <a:gd name="T2" fmla="*/ 26 w 121"/>
                <a:gd name="T3" fmla="*/ 71 h 154"/>
                <a:gd name="T4" fmla="*/ 19 w 121"/>
                <a:gd name="T5" fmla="*/ 41 h 154"/>
                <a:gd name="T6" fmla="*/ 43 w 121"/>
                <a:gd name="T7" fmla="*/ 24 h 154"/>
                <a:gd name="T8" fmla="*/ 69 w 121"/>
                <a:gd name="T9" fmla="*/ 0 h 154"/>
                <a:gd name="T10" fmla="*/ 95 w 121"/>
                <a:gd name="T11" fmla="*/ 24 h 154"/>
                <a:gd name="T12" fmla="*/ 111 w 121"/>
                <a:gd name="T13" fmla="*/ 69 h 154"/>
                <a:gd name="T14" fmla="*/ 121 w 121"/>
                <a:gd name="T15" fmla="*/ 88 h 154"/>
                <a:gd name="T16" fmla="*/ 95 w 121"/>
                <a:gd name="T17" fmla="*/ 102 h 154"/>
                <a:gd name="T18" fmla="*/ 95 w 121"/>
                <a:gd name="T19" fmla="*/ 126 h 154"/>
                <a:gd name="T20" fmla="*/ 31 w 121"/>
                <a:gd name="T21" fmla="*/ 154 h 154"/>
                <a:gd name="T22" fmla="*/ 0 w 121"/>
                <a:gd name="T23" fmla="*/ 126 h 154"/>
                <a:gd name="T24" fmla="*/ 0 w 121"/>
                <a:gd name="T25" fmla="*/ 104 h 154"/>
                <a:gd name="T26" fmla="*/ 0 w 121"/>
                <a:gd name="T27" fmla="*/ 10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" h="154">
                  <a:moveTo>
                    <a:pt x="0" y="104"/>
                  </a:moveTo>
                  <a:lnTo>
                    <a:pt x="26" y="71"/>
                  </a:lnTo>
                  <a:lnTo>
                    <a:pt x="19" y="41"/>
                  </a:lnTo>
                  <a:lnTo>
                    <a:pt x="43" y="24"/>
                  </a:lnTo>
                  <a:lnTo>
                    <a:pt x="69" y="0"/>
                  </a:lnTo>
                  <a:lnTo>
                    <a:pt x="95" y="24"/>
                  </a:lnTo>
                  <a:lnTo>
                    <a:pt x="111" y="69"/>
                  </a:lnTo>
                  <a:lnTo>
                    <a:pt x="121" y="88"/>
                  </a:lnTo>
                  <a:lnTo>
                    <a:pt x="95" y="102"/>
                  </a:lnTo>
                  <a:lnTo>
                    <a:pt x="95" y="126"/>
                  </a:lnTo>
                  <a:lnTo>
                    <a:pt x="31" y="154"/>
                  </a:lnTo>
                  <a:lnTo>
                    <a:pt x="0" y="126"/>
                  </a:lnTo>
                  <a:lnTo>
                    <a:pt x="0" y="104"/>
                  </a:lnTo>
                  <a:lnTo>
                    <a:pt x="0" y="104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53" name="Freeform 137">
              <a:extLst>
                <a:ext uri="{FF2B5EF4-FFF2-40B4-BE49-F238E27FC236}">
                  <a16:creationId xmlns:a16="http://schemas.microsoft.com/office/drawing/2014/main" id="{1C6671AF-0220-934C-80A1-655EEF791324}"/>
                </a:ext>
              </a:extLst>
            </p:cNvPr>
            <p:cNvSpPr>
              <a:spLocks/>
            </p:cNvSpPr>
            <p:nvPr/>
          </p:nvSpPr>
          <p:spPr bwMode="auto">
            <a:xfrm>
              <a:off x="9560841" y="2476615"/>
              <a:ext cx="36972" cy="29890"/>
            </a:xfrm>
            <a:custGeom>
              <a:avLst/>
              <a:gdLst>
                <a:gd name="T0" fmla="*/ 19 w 68"/>
                <a:gd name="T1" fmla="*/ 0 h 55"/>
                <a:gd name="T2" fmla="*/ 68 w 68"/>
                <a:gd name="T3" fmla="*/ 19 h 55"/>
                <a:gd name="T4" fmla="*/ 61 w 68"/>
                <a:gd name="T5" fmla="*/ 43 h 55"/>
                <a:gd name="T6" fmla="*/ 37 w 68"/>
                <a:gd name="T7" fmla="*/ 55 h 55"/>
                <a:gd name="T8" fmla="*/ 4 w 68"/>
                <a:gd name="T9" fmla="*/ 33 h 55"/>
                <a:gd name="T10" fmla="*/ 0 w 68"/>
                <a:gd name="T11" fmla="*/ 10 h 55"/>
                <a:gd name="T12" fmla="*/ 19 w 68"/>
                <a:gd name="T13" fmla="*/ 0 h 55"/>
                <a:gd name="T14" fmla="*/ 19 w 68"/>
                <a:gd name="T1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8" h="55">
                  <a:moveTo>
                    <a:pt x="19" y="0"/>
                  </a:moveTo>
                  <a:lnTo>
                    <a:pt x="68" y="19"/>
                  </a:lnTo>
                  <a:lnTo>
                    <a:pt x="61" y="43"/>
                  </a:lnTo>
                  <a:lnTo>
                    <a:pt x="37" y="55"/>
                  </a:lnTo>
                  <a:lnTo>
                    <a:pt x="4" y="33"/>
                  </a:lnTo>
                  <a:lnTo>
                    <a:pt x="0" y="10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54" name="Freeform 138">
              <a:extLst>
                <a:ext uri="{FF2B5EF4-FFF2-40B4-BE49-F238E27FC236}">
                  <a16:creationId xmlns:a16="http://schemas.microsoft.com/office/drawing/2014/main" id="{B3D09BBB-0800-884E-B6AF-32BA140AB62E}"/>
                </a:ext>
              </a:extLst>
            </p:cNvPr>
            <p:cNvSpPr>
              <a:spLocks/>
            </p:cNvSpPr>
            <p:nvPr/>
          </p:nvSpPr>
          <p:spPr bwMode="auto">
            <a:xfrm>
              <a:off x="9594008" y="2474442"/>
              <a:ext cx="74489" cy="93471"/>
            </a:xfrm>
            <a:custGeom>
              <a:avLst/>
              <a:gdLst>
                <a:gd name="T0" fmla="*/ 0 w 137"/>
                <a:gd name="T1" fmla="*/ 82 h 172"/>
                <a:gd name="T2" fmla="*/ 21 w 137"/>
                <a:gd name="T3" fmla="*/ 28 h 172"/>
                <a:gd name="T4" fmla="*/ 81 w 137"/>
                <a:gd name="T5" fmla="*/ 0 h 172"/>
                <a:gd name="T6" fmla="*/ 92 w 137"/>
                <a:gd name="T7" fmla="*/ 40 h 172"/>
                <a:gd name="T8" fmla="*/ 109 w 137"/>
                <a:gd name="T9" fmla="*/ 35 h 172"/>
                <a:gd name="T10" fmla="*/ 109 w 137"/>
                <a:gd name="T11" fmla="*/ 18 h 172"/>
                <a:gd name="T12" fmla="*/ 137 w 137"/>
                <a:gd name="T13" fmla="*/ 45 h 172"/>
                <a:gd name="T14" fmla="*/ 135 w 137"/>
                <a:gd name="T15" fmla="*/ 80 h 172"/>
                <a:gd name="T16" fmla="*/ 114 w 137"/>
                <a:gd name="T17" fmla="*/ 111 h 172"/>
                <a:gd name="T18" fmla="*/ 133 w 137"/>
                <a:gd name="T19" fmla="*/ 132 h 172"/>
                <a:gd name="T20" fmla="*/ 128 w 137"/>
                <a:gd name="T21" fmla="*/ 160 h 172"/>
                <a:gd name="T22" fmla="*/ 107 w 137"/>
                <a:gd name="T23" fmla="*/ 172 h 172"/>
                <a:gd name="T24" fmla="*/ 62 w 137"/>
                <a:gd name="T25" fmla="*/ 144 h 172"/>
                <a:gd name="T26" fmla="*/ 21 w 137"/>
                <a:gd name="T27" fmla="*/ 108 h 172"/>
                <a:gd name="T28" fmla="*/ 0 w 137"/>
                <a:gd name="T29" fmla="*/ 99 h 172"/>
                <a:gd name="T30" fmla="*/ 0 w 137"/>
                <a:gd name="T31" fmla="*/ 82 h 172"/>
                <a:gd name="T32" fmla="*/ 0 w 137"/>
                <a:gd name="T33" fmla="*/ 8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7" h="172">
                  <a:moveTo>
                    <a:pt x="0" y="82"/>
                  </a:moveTo>
                  <a:lnTo>
                    <a:pt x="21" y="28"/>
                  </a:lnTo>
                  <a:lnTo>
                    <a:pt x="81" y="0"/>
                  </a:lnTo>
                  <a:lnTo>
                    <a:pt x="92" y="40"/>
                  </a:lnTo>
                  <a:lnTo>
                    <a:pt x="109" y="35"/>
                  </a:lnTo>
                  <a:lnTo>
                    <a:pt x="109" y="18"/>
                  </a:lnTo>
                  <a:lnTo>
                    <a:pt x="137" y="45"/>
                  </a:lnTo>
                  <a:lnTo>
                    <a:pt x="135" y="80"/>
                  </a:lnTo>
                  <a:lnTo>
                    <a:pt x="114" y="111"/>
                  </a:lnTo>
                  <a:lnTo>
                    <a:pt x="133" y="132"/>
                  </a:lnTo>
                  <a:lnTo>
                    <a:pt x="128" y="160"/>
                  </a:lnTo>
                  <a:lnTo>
                    <a:pt x="107" y="172"/>
                  </a:lnTo>
                  <a:lnTo>
                    <a:pt x="62" y="144"/>
                  </a:lnTo>
                  <a:lnTo>
                    <a:pt x="21" y="108"/>
                  </a:lnTo>
                  <a:lnTo>
                    <a:pt x="0" y="99"/>
                  </a:lnTo>
                  <a:lnTo>
                    <a:pt x="0" y="82"/>
                  </a:lnTo>
                  <a:lnTo>
                    <a:pt x="0" y="8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55" name="Freeform 139">
              <a:extLst>
                <a:ext uri="{FF2B5EF4-FFF2-40B4-BE49-F238E27FC236}">
                  <a16:creationId xmlns:a16="http://schemas.microsoft.com/office/drawing/2014/main" id="{A103631B-9BCE-9E42-9B64-914C8BF77718}"/>
                </a:ext>
              </a:extLst>
            </p:cNvPr>
            <p:cNvSpPr>
              <a:spLocks/>
            </p:cNvSpPr>
            <p:nvPr/>
          </p:nvSpPr>
          <p:spPr bwMode="auto">
            <a:xfrm>
              <a:off x="9660883" y="2524438"/>
              <a:ext cx="67963" cy="94014"/>
            </a:xfrm>
            <a:custGeom>
              <a:avLst/>
              <a:gdLst>
                <a:gd name="T0" fmla="*/ 33 w 125"/>
                <a:gd name="T1" fmla="*/ 21 h 173"/>
                <a:gd name="T2" fmla="*/ 26 w 125"/>
                <a:gd name="T3" fmla="*/ 90 h 173"/>
                <a:gd name="T4" fmla="*/ 0 w 125"/>
                <a:gd name="T5" fmla="*/ 137 h 173"/>
                <a:gd name="T6" fmla="*/ 12 w 125"/>
                <a:gd name="T7" fmla="*/ 173 h 173"/>
                <a:gd name="T8" fmla="*/ 54 w 125"/>
                <a:gd name="T9" fmla="*/ 139 h 173"/>
                <a:gd name="T10" fmla="*/ 99 w 125"/>
                <a:gd name="T11" fmla="*/ 135 h 173"/>
                <a:gd name="T12" fmla="*/ 123 w 125"/>
                <a:gd name="T13" fmla="*/ 111 h 173"/>
                <a:gd name="T14" fmla="*/ 125 w 125"/>
                <a:gd name="T15" fmla="*/ 57 h 173"/>
                <a:gd name="T16" fmla="*/ 102 w 125"/>
                <a:gd name="T17" fmla="*/ 23 h 173"/>
                <a:gd name="T18" fmla="*/ 80 w 125"/>
                <a:gd name="T19" fmla="*/ 45 h 173"/>
                <a:gd name="T20" fmla="*/ 69 w 125"/>
                <a:gd name="T21" fmla="*/ 33 h 173"/>
                <a:gd name="T22" fmla="*/ 69 w 125"/>
                <a:gd name="T23" fmla="*/ 0 h 173"/>
                <a:gd name="T24" fmla="*/ 33 w 125"/>
                <a:gd name="T25" fmla="*/ 21 h 173"/>
                <a:gd name="T26" fmla="*/ 33 w 125"/>
                <a:gd name="T27" fmla="*/ 21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5" h="173">
                  <a:moveTo>
                    <a:pt x="33" y="21"/>
                  </a:moveTo>
                  <a:lnTo>
                    <a:pt x="26" y="90"/>
                  </a:lnTo>
                  <a:lnTo>
                    <a:pt x="0" y="137"/>
                  </a:lnTo>
                  <a:lnTo>
                    <a:pt x="12" y="173"/>
                  </a:lnTo>
                  <a:lnTo>
                    <a:pt x="54" y="139"/>
                  </a:lnTo>
                  <a:lnTo>
                    <a:pt x="99" y="135"/>
                  </a:lnTo>
                  <a:lnTo>
                    <a:pt x="123" y="111"/>
                  </a:lnTo>
                  <a:lnTo>
                    <a:pt x="125" y="57"/>
                  </a:lnTo>
                  <a:lnTo>
                    <a:pt x="102" y="23"/>
                  </a:lnTo>
                  <a:lnTo>
                    <a:pt x="80" y="45"/>
                  </a:lnTo>
                  <a:lnTo>
                    <a:pt x="69" y="33"/>
                  </a:lnTo>
                  <a:lnTo>
                    <a:pt x="69" y="0"/>
                  </a:lnTo>
                  <a:lnTo>
                    <a:pt x="33" y="21"/>
                  </a:lnTo>
                  <a:lnTo>
                    <a:pt x="33" y="2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56" name="Freeform 140">
              <a:extLst>
                <a:ext uri="{FF2B5EF4-FFF2-40B4-BE49-F238E27FC236}">
                  <a16:creationId xmlns:a16="http://schemas.microsoft.com/office/drawing/2014/main" id="{0A2B09D6-1A36-F944-8BC2-48D2D46EADA5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6790" y="2585847"/>
              <a:ext cx="20660" cy="18477"/>
            </a:xfrm>
            <a:custGeom>
              <a:avLst/>
              <a:gdLst>
                <a:gd name="T0" fmla="*/ 0 w 38"/>
                <a:gd name="T1" fmla="*/ 8 h 34"/>
                <a:gd name="T2" fmla="*/ 5 w 38"/>
                <a:gd name="T3" fmla="*/ 26 h 34"/>
                <a:gd name="T4" fmla="*/ 38 w 38"/>
                <a:gd name="T5" fmla="*/ 34 h 34"/>
                <a:gd name="T6" fmla="*/ 38 w 38"/>
                <a:gd name="T7" fmla="*/ 19 h 34"/>
                <a:gd name="T8" fmla="*/ 3 w 38"/>
                <a:gd name="T9" fmla="*/ 0 h 34"/>
                <a:gd name="T10" fmla="*/ 0 w 38"/>
                <a:gd name="T11" fmla="*/ 8 h 34"/>
                <a:gd name="T12" fmla="*/ 0 w 38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4">
                  <a:moveTo>
                    <a:pt x="0" y="8"/>
                  </a:moveTo>
                  <a:lnTo>
                    <a:pt x="5" y="26"/>
                  </a:lnTo>
                  <a:lnTo>
                    <a:pt x="38" y="34"/>
                  </a:lnTo>
                  <a:lnTo>
                    <a:pt x="38" y="19"/>
                  </a:lnTo>
                  <a:lnTo>
                    <a:pt x="3" y="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57" name="Freeform 141">
              <a:extLst>
                <a:ext uri="{FF2B5EF4-FFF2-40B4-BE49-F238E27FC236}">
                  <a16:creationId xmlns:a16="http://schemas.microsoft.com/office/drawing/2014/main" id="{E899BDDF-46D3-4A47-83E3-FD026D943FA1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8144" y="2658125"/>
              <a:ext cx="16855" cy="14129"/>
            </a:xfrm>
            <a:custGeom>
              <a:avLst/>
              <a:gdLst>
                <a:gd name="T0" fmla="*/ 0 w 31"/>
                <a:gd name="T1" fmla="*/ 12 h 26"/>
                <a:gd name="T2" fmla="*/ 17 w 31"/>
                <a:gd name="T3" fmla="*/ 26 h 26"/>
                <a:gd name="T4" fmla="*/ 31 w 31"/>
                <a:gd name="T5" fmla="*/ 19 h 26"/>
                <a:gd name="T6" fmla="*/ 21 w 31"/>
                <a:gd name="T7" fmla="*/ 0 h 26"/>
                <a:gd name="T8" fmla="*/ 0 w 31"/>
                <a:gd name="T9" fmla="*/ 12 h 26"/>
                <a:gd name="T10" fmla="*/ 0 w 31"/>
                <a:gd name="T11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26">
                  <a:moveTo>
                    <a:pt x="0" y="12"/>
                  </a:moveTo>
                  <a:lnTo>
                    <a:pt x="17" y="26"/>
                  </a:lnTo>
                  <a:lnTo>
                    <a:pt x="31" y="19"/>
                  </a:lnTo>
                  <a:lnTo>
                    <a:pt x="21" y="0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58" name="Freeform 142">
              <a:extLst>
                <a:ext uri="{FF2B5EF4-FFF2-40B4-BE49-F238E27FC236}">
                  <a16:creationId xmlns:a16="http://schemas.microsoft.com/office/drawing/2014/main" id="{AEEDB05A-2C89-0743-A0D6-2B98D365485E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2238" y="2638560"/>
              <a:ext cx="14136" cy="19564"/>
            </a:xfrm>
            <a:custGeom>
              <a:avLst/>
              <a:gdLst>
                <a:gd name="T0" fmla="*/ 2 w 26"/>
                <a:gd name="T1" fmla="*/ 24 h 36"/>
                <a:gd name="T2" fmla="*/ 23 w 26"/>
                <a:gd name="T3" fmla="*/ 36 h 36"/>
                <a:gd name="T4" fmla="*/ 26 w 26"/>
                <a:gd name="T5" fmla="*/ 17 h 36"/>
                <a:gd name="T6" fmla="*/ 9 w 26"/>
                <a:gd name="T7" fmla="*/ 0 h 36"/>
                <a:gd name="T8" fmla="*/ 0 w 26"/>
                <a:gd name="T9" fmla="*/ 10 h 36"/>
                <a:gd name="T10" fmla="*/ 2 w 26"/>
                <a:gd name="T11" fmla="*/ 24 h 36"/>
                <a:gd name="T12" fmla="*/ 2 w 26"/>
                <a:gd name="T13" fmla="*/ 2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36">
                  <a:moveTo>
                    <a:pt x="2" y="24"/>
                  </a:moveTo>
                  <a:lnTo>
                    <a:pt x="23" y="36"/>
                  </a:lnTo>
                  <a:lnTo>
                    <a:pt x="26" y="17"/>
                  </a:lnTo>
                  <a:lnTo>
                    <a:pt x="9" y="0"/>
                  </a:lnTo>
                  <a:lnTo>
                    <a:pt x="0" y="10"/>
                  </a:lnTo>
                  <a:lnTo>
                    <a:pt x="2" y="24"/>
                  </a:lnTo>
                  <a:lnTo>
                    <a:pt x="2" y="24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59" name="Freeform 143">
              <a:extLst>
                <a:ext uri="{FF2B5EF4-FFF2-40B4-BE49-F238E27FC236}">
                  <a16:creationId xmlns:a16="http://schemas.microsoft.com/office/drawing/2014/main" id="{7BF76B3F-B5CD-C645-90FC-5F4D7BDB486E}"/>
                </a:ext>
              </a:extLst>
            </p:cNvPr>
            <p:cNvSpPr>
              <a:spLocks/>
            </p:cNvSpPr>
            <p:nvPr/>
          </p:nvSpPr>
          <p:spPr bwMode="auto">
            <a:xfrm>
              <a:off x="9597813" y="2683665"/>
              <a:ext cx="10331" cy="13043"/>
            </a:xfrm>
            <a:custGeom>
              <a:avLst/>
              <a:gdLst>
                <a:gd name="T0" fmla="*/ 0 w 19"/>
                <a:gd name="T1" fmla="*/ 14 h 24"/>
                <a:gd name="T2" fmla="*/ 7 w 19"/>
                <a:gd name="T3" fmla="*/ 24 h 24"/>
                <a:gd name="T4" fmla="*/ 19 w 19"/>
                <a:gd name="T5" fmla="*/ 14 h 24"/>
                <a:gd name="T6" fmla="*/ 7 w 19"/>
                <a:gd name="T7" fmla="*/ 0 h 24"/>
                <a:gd name="T8" fmla="*/ 0 w 19"/>
                <a:gd name="T9" fmla="*/ 14 h 24"/>
                <a:gd name="T10" fmla="*/ 0 w 19"/>
                <a:gd name="T11" fmla="*/ 1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4">
                  <a:moveTo>
                    <a:pt x="0" y="14"/>
                  </a:moveTo>
                  <a:lnTo>
                    <a:pt x="7" y="24"/>
                  </a:lnTo>
                  <a:lnTo>
                    <a:pt x="19" y="14"/>
                  </a:lnTo>
                  <a:lnTo>
                    <a:pt x="7" y="0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60" name="Freeform 144">
              <a:extLst>
                <a:ext uri="{FF2B5EF4-FFF2-40B4-BE49-F238E27FC236}">
                  <a16:creationId xmlns:a16="http://schemas.microsoft.com/office/drawing/2014/main" id="{1C6E5A58-6115-4041-A436-B56864C550D7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3377" y="2808656"/>
              <a:ext cx="15767" cy="17934"/>
            </a:xfrm>
            <a:custGeom>
              <a:avLst/>
              <a:gdLst>
                <a:gd name="T0" fmla="*/ 0 w 29"/>
                <a:gd name="T1" fmla="*/ 16 h 33"/>
                <a:gd name="T2" fmla="*/ 17 w 29"/>
                <a:gd name="T3" fmla="*/ 33 h 33"/>
                <a:gd name="T4" fmla="*/ 29 w 29"/>
                <a:gd name="T5" fmla="*/ 21 h 33"/>
                <a:gd name="T6" fmla="*/ 24 w 29"/>
                <a:gd name="T7" fmla="*/ 5 h 33"/>
                <a:gd name="T8" fmla="*/ 10 w 29"/>
                <a:gd name="T9" fmla="*/ 0 h 33"/>
                <a:gd name="T10" fmla="*/ 0 w 29"/>
                <a:gd name="T11" fmla="*/ 16 h 33"/>
                <a:gd name="T12" fmla="*/ 0 w 29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33">
                  <a:moveTo>
                    <a:pt x="0" y="16"/>
                  </a:moveTo>
                  <a:lnTo>
                    <a:pt x="17" y="33"/>
                  </a:lnTo>
                  <a:lnTo>
                    <a:pt x="29" y="21"/>
                  </a:lnTo>
                  <a:lnTo>
                    <a:pt x="24" y="5"/>
                  </a:lnTo>
                  <a:lnTo>
                    <a:pt x="10" y="0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61" name="Freeform 145">
              <a:extLst>
                <a:ext uri="{FF2B5EF4-FFF2-40B4-BE49-F238E27FC236}">
                  <a16:creationId xmlns:a16="http://schemas.microsoft.com/office/drawing/2014/main" id="{1BE31C20-3DB2-A047-83E4-4E3464D82AAE}"/>
                </a:ext>
              </a:extLst>
            </p:cNvPr>
            <p:cNvSpPr>
              <a:spLocks/>
            </p:cNvSpPr>
            <p:nvPr/>
          </p:nvSpPr>
          <p:spPr bwMode="auto">
            <a:xfrm>
              <a:off x="9415126" y="2820067"/>
              <a:ext cx="9244" cy="13043"/>
            </a:xfrm>
            <a:custGeom>
              <a:avLst/>
              <a:gdLst>
                <a:gd name="T0" fmla="*/ 0 w 17"/>
                <a:gd name="T1" fmla="*/ 17 h 24"/>
                <a:gd name="T2" fmla="*/ 10 w 17"/>
                <a:gd name="T3" fmla="*/ 24 h 24"/>
                <a:gd name="T4" fmla="*/ 17 w 17"/>
                <a:gd name="T5" fmla="*/ 12 h 24"/>
                <a:gd name="T6" fmla="*/ 5 w 17"/>
                <a:gd name="T7" fmla="*/ 0 h 24"/>
                <a:gd name="T8" fmla="*/ 0 w 17"/>
                <a:gd name="T9" fmla="*/ 17 h 24"/>
                <a:gd name="T10" fmla="*/ 0 w 17"/>
                <a:gd name="T11" fmla="*/ 1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24">
                  <a:moveTo>
                    <a:pt x="0" y="17"/>
                  </a:moveTo>
                  <a:lnTo>
                    <a:pt x="10" y="24"/>
                  </a:lnTo>
                  <a:lnTo>
                    <a:pt x="17" y="12"/>
                  </a:lnTo>
                  <a:lnTo>
                    <a:pt x="5" y="0"/>
                  </a:lnTo>
                  <a:lnTo>
                    <a:pt x="0" y="17"/>
                  </a:lnTo>
                  <a:lnTo>
                    <a:pt x="0" y="17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62" name="Freeform 146">
              <a:extLst>
                <a:ext uri="{FF2B5EF4-FFF2-40B4-BE49-F238E27FC236}">
                  <a16:creationId xmlns:a16="http://schemas.microsoft.com/office/drawing/2014/main" id="{6D92A2F8-A061-0441-9EAC-78593CEC70E5}"/>
                </a:ext>
              </a:extLst>
            </p:cNvPr>
            <p:cNvSpPr>
              <a:spLocks/>
            </p:cNvSpPr>
            <p:nvPr/>
          </p:nvSpPr>
          <p:spPr bwMode="auto">
            <a:xfrm>
              <a:off x="9429806" y="2795616"/>
              <a:ext cx="7613" cy="11412"/>
            </a:xfrm>
            <a:custGeom>
              <a:avLst/>
              <a:gdLst>
                <a:gd name="T0" fmla="*/ 0 w 14"/>
                <a:gd name="T1" fmla="*/ 14 h 21"/>
                <a:gd name="T2" fmla="*/ 9 w 14"/>
                <a:gd name="T3" fmla="*/ 21 h 21"/>
                <a:gd name="T4" fmla="*/ 14 w 14"/>
                <a:gd name="T5" fmla="*/ 10 h 21"/>
                <a:gd name="T6" fmla="*/ 0 w 14"/>
                <a:gd name="T7" fmla="*/ 0 h 21"/>
                <a:gd name="T8" fmla="*/ 0 w 14"/>
                <a:gd name="T9" fmla="*/ 14 h 21"/>
                <a:gd name="T10" fmla="*/ 0 w 14"/>
                <a:gd name="T11" fmla="*/ 1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21">
                  <a:moveTo>
                    <a:pt x="0" y="14"/>
                  </a:moveTo>
                  <a:lnTo>
                    <a:pt x="9" y="21"/>
                  </a:lnTo>
                  <a:lnTo>
                    <a:pt x="14" y="10"/>
                  </a:lnTo>
                  <a:lnTo>
                    <a:pt x="0" y="0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63" name="Freeform 147">
              <a:extLst>
                <a:ext uri="{FF2B5EF4-FFF2-40B4-BE49-F238E27FC236}">
                  <a16:creationId xmlns:a16="http://schemas.microsoft.com/office/drawing/2014/main" id="{B4778AFC-2ECD-5B46-B6B5-12EBC0F75855}"/>
                </a:ext>
              </a:extLst>
            </p:cNvPr>
            <p:cNvSpPr>
              <a:spLocks/>
            </p:cNvSpPr>
            <p:nvPr/>
          </p:nvSpPr>
          <p:spPr bwMode="auto">
            <a:xfrm>
              <a:off x="9435786" y="2780399"/>
              <a:ext cx="14136" cy="14129"/>
            </a:xfrm>
            <a:custGeom>
              <a:avLst/>
              <a:gdLst>
                <a:gd name="T0" fmla="*/ 5 w 26"/>
                <a:gd name="T1" fmla="*/ 16 h 26"/>
                <a:gd name="T2" fmla="*/ 17 w 26"/>
                <a:gd name="T3" fmla="*/ 26 h 26"/>
                <a:gd name="T4" fmla="*/ 26 w 26"/>
                <a:gd name="T5" fmla="*/ 12 h 26"/>
                <a:gd name="T6" fmla="*/ 10 w 26"/>
                <a:gd name="T7" fmla="*/ 0 h 26"/>
                <a:gd name="T8" fmla="*/ 0 w 26"/>
                <a:gd name="T9" fmla="*/ 4 h 26"/>
                <a:gd name="T10" fmla="*/ 5 w 26"/>
                <a:gd name="T11" fmla="*/ 16 h 26"/>
                <a:gd name="T12" fmla="*/ 5 w 26"/>
                <a:gd name="T13" fmla="*/ 1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6">
                  <a:moveTo>
                    <a:pt x="5" y="16"/>
                  </a:moveTo>
                  <a:lnTo>
                    <a:pt x="17" y="26"/>
                  </a:lnTo>
                  <a:lnTo>
                    <a:pt x="26" y="12"/>
                  </a:lnTo>
                  <a:lnTo>
                    <a:pt x="10" y="0"/>
                  </a:lnTo>
                  <a:lnTo>
                    <a:pt x="0" y="4"/>
                  </a:lnTo>
                  <a:lnTo>
                    <a:pt x="5" y="16"/>
                  </a:lnTo>
                  <a:lnTo>
                    <a:pt x="5" y="1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64" name="Freeform 148">
              <a:extLst>
                <a:ext uri="{FF2B5EF4-FFF2-40B4-BE49-F238E27FC236}">
                  <a16:creationId xmlns:a16="http://schemas.microsoft.com/office/drawing/2014/main" id="{65C8D805-F021-E24B-9E53-0DF2DF988BB6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1202" y="2728772"/>
              <a:ext cx="21748" cy="17934"/>
            </a:xfrm>
            <a:custGeom>
              <a:avLst/>
              <a:gdLst>
                <a:gd name="T0" fmla="*/ 9 w 40"/>
                <a:gd name="T1" fmla="*/ 24 h 33"/>
                <a:gd name="T2" fmla="*/ 23 w 40"/>
                <a:gd name="T3" fmla="*/ 33 h 33"/>
                <a:gd name="T4" fmla="*/ 40 w 40"/>
                <a:gd name="T5" fmla="*/ 21 h 33"/>
                <a:gd name="T6" fmla="*/ 30 w 40"/>
                <a:gd name="T7" fmla="*/ 5 h 33"/>
                <a:gd name="T8" fmla="*/ 14 w 40"/>
                <a:gd name="T9" fmla="*/ 0 h 33"/>
                <a:gd name="T10" fmla="*/ 0 w 40"/>
                <a:gd name="T11" fmla="*/ 12 h 33"/>
                <a:gd name="T12" fmla="*/ 9 w 40"/>
                <a:gd name="T13" fmla="*/ 24 h 33"/>
                <a:gd name="T14" fmla="*/ 9 w 40"/>
                <a:gd name="T15" fmla="*/ 2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33">
                  <a:moveTo>
                    <a:pt x="9" y="24"/>
                  </a:moveTo>
                  <a:lnTo>
                    <a:pt x="23" y="33"/>
                  </a:lnTo>
                  <a:lnTo>
                    <a:pt x="40" y="21"/>
                  </a:lnTo>
                  <a:lnTo>
                    <a:pt x="30" y="5"/>
                  </a:lnTo>
                  <a:lnTo>
                    <a:pt x="14" y="0"/>
                  </a:lnTo>
                  <a:lnTo>
                    <a:pt x="0" y="12"/>
                  </a:lnTo>
                  <a:lnTo>
                    <a:pt x="9" y="24"/>
                  </a:lnTo>
                  <a:lnTo>
                    <a:pt x="9" y="24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65" name="Freeform 149">
              <a:extLst>
                <a:ext uri="{FF2B5EF4-FFF2-40B4-BE49-F238E27FC236}">
                  <a16:creationId xmlns:a16="http://schemas.microsoft.com/office/drawing/2014/main" id="{19381A2B-B55C-C848-B44A-1BEFDFB375E4}"/>
                </a:ext>
              </a:extLst>
            </p:cNvPr>
            <p:cNvSpPr>
              <a:spLocks/>
            </p:cNvSpPr>
            <p:nvPr/>
          </p:nvSpPr>
          <p:spPr bwMode="auto">
            <a:xfrm>
              <a:off x="9415126" y="2708119"/>
              <a:ext cx="10331" cy="13043"/>
            </a:xfrm>
            <a:custGeom>
              <a:avLst/>
              <a:gdLst>
                <a:gd name="T0" fmla="*/ 5 w 19"/>
                <a:gd name="T1" fmla="*/ 0 h 24"/>
                <a:gd name="T2" fmla="*/ 0 w 19"/>
                <a:gd name="T3" fmla="*/ 10 h 24"/>
                <a:gd name="T4" fmla="*/ 10 w 19"/>
                <a:gd name="T5" fmla="*/ 24 h 24"/>
                <a:gd name="T6" fmla="*/ 19 w 19"/>
                <a:gd name="T7" fmla="*/ 14 h 24"/>
                <a:gd name="T8" fmla="*/ 19 w 19"/>
                <a:gd name="T9" fmla="*/ 0 h 24"/>
                <a:gd name="T10" fmla="*/ 5 w 19"/>
                <a:gd name="T11" fmla="*/ 0 h 24"/>
                <a:gd name="T12" fmla="*/ 5 w 19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4">
                  <a:moveTo>
                    <a:pt x="5" y="0"/>
                  </a:moveTo>
                  <a:lnTo>
                    <a:pt x="0" y="10"/>
                  </a:lnTo>
                  <a:lnTo>
                    <a:pt x="10" y="24"/>
                  </a:lnTo>
                  <a:lnTo>
                    <a:pt x="19" y="14"/>
                  </a:lnTo>
                  <a:lnTo>
                    <a:pt x="19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66" name="Freeform 150">
              <a:extLst>
                <a:ext uri="{FF2B5EF4-FFF2-40B4-BE49-F238E27FC236}">
                  <a16:creationId xmlns:a16="http://schemas.microsoft.com/office/drawing/2014/main" id="{B598281A-2625-6544-851A-3F1AF184CF61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9902" y="2465205"/>
              <a:ext cx="19574" cy="20650"/>
            </a:xfrm>
            <a:custGeom>
              <a:avLst/>
              <a:gdLst>
                <a:gd name="T0" fmla="*/ 2 w 36"/>
                <a:gd name="T1" fmla="*/ 9 h 38"/>
                <a:gd name="T2" fmla="*/ 0 w 36"/>
                <a:gd name="T3" fmla="*/ 24 h 38"/>
                <a:gd name="T4" fmla="*/ 17 w 36"/>
                <a:gd name="T5" fmla="*/ 38 h 38"/>
                <a:gd name="T6" fmla="*/ 36 w 36"/>
                <a:gd name="T7" fmla="*/ 38 h 38"/>
                <a:gd name="T8" fmla="*/ 36 w 36"/>
                <a:gd name="T9" fmla="*/ 19 h 38"/>
                <a:gd name="T10" fmla="*/ 21 w 36"/>
                <a:gd name="T11" fmla="*/ 0 h 38"/>
                <a:gd name="T12" fmla="*/ 2 w 36"/>
                <a:gd name="T13" fmla="*/ 9 h 38"/>
                <a:gd name="T14" fmla="*/ 2 w 36"/>
                <a:gd name="T15" fmla="*/ 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38">
                  <a:moveTo>
                    <a:pt x="2" y="9"/>
                  </a:moveTo>
                  <a:lnTo>
                    <a:pt x="0" y="24"/>
                  </a:lnTo>
                  <a:lnTo>
                    <a:pt x="17" y="38"/>
                  </a:lnTo>
                  <a:lnTo>
                    <a:pt x="36" y="38"/>
                  </a:lnTo>
                  <a:lnTo>
                    <a:pt x="36" y="19"/>
                  </a:lnTo>
                  <a:lnTo>
                    <a:pt x="21" y="0"/>
                  </a:lnTo>
                  <a:lnTo>
                    <a:pt x="2" y="9"/>
                  </a:lnTo>
                  <a:lnTo>
                    <a:pt x="2" y="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67" name="Freeform 151">
              <a:extLst>
                <a:ext uri="{FF2B5EF4-FFF2-40B4-BE49-F238E27FC236}">
                  <a16:creationId xmlns:a16="http://schemas.microsoft.com/office/drawing/2014/main" id="{D7A5AAF2-4579-8A4A-A2FB-C017F1F80C8B}"/>
                </a:ext>
              </a:extLst>
            </p:cNvPr>
            <p:cNvSpPr>
              <a:spLocks/>
            </p:cNvSpPr>
            <p:nvPr/>
          </p:nvSpPr>
          <p:spPr bwMode="auto">
            <a:xfrm>
              <a:off x="9451554" y="2386949"/>
              <a:ext cx="22836" cy="24455"/>
            </a:xfrm>
            <a:custGeom>
              <a:avLst/>
              <a:gdLst>
                <a:gd name="T0" fmla="*/ 2 w 42"/>
                <a:gd name="T1" fmla="*/ 40 h 45"/>
                <a:gd name="T2" fmla="*/ 21 w 42"/>
                <a:gd name="T3" fmla="*/ 45 h 45"/>
                <a:gd name="T4" fmla="*/ 42 w 42"/>
                <a:gd name="T5" fmla="*/ 40 h 45"/>
                <a:gd name="T6" fmla="*/ 30 w 42"/>
                <a:gd name="T7" fmla="*/ 11 h 45"/>
                <a:gd name="T8" fmla="*/ 14 w 42"/>
                <a:gd name="T9" fmla="*/ 0 h 45"/>
                <a:gd name="T10" fmla="*/ 2 w 42"/>
                <a:gd name="T11" fmla="*/ 9 h 45"/>
                <a:gd name="T12" fmla="*/ 0 w 42"/>
                <a:gd name="T13" fmla="*/ 28 h 45"/>
                <a:gd name="T14" fmla="*/ 2 w 42"/>
                <a:gd name="T15" fmla="*/ 40 h 45"/>
                <a:gd name="T16" fmla="*/ 2 w 42"/>
                <a:gd name="T17" fmla="*/ 4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45">
                  <a:moveTo>
                    <a:pt x="2" y="40"/>
                  </a:moveTo>
                  <a:lnTo>
                    <a:pt x="21" y="45"/>
                  </a:lnTo>
                  <a:lnTo>
                    <a:pt x="42" y="40"/>
                  </a:lnTo>
                  <a:lnTo>
                    <a:pt x="30" y="11"/>
                  </a:lnTo>
                  <a:lnTo>
                    <a:pt x="14" y="0"/>
                  </a:lnTo>
                  <a:lnTo>
                    <a:pt x="2" y="9"/>
                  </a:lnTo>
                  <a:lnTo>
                    <a:pt x="0" y="28"/>
                  </a:lnTo>
                  <a:lnTo>
                    <a:pt x="2" y="40"/>
                  </a:lnTo>
                  <a:lnTo>
                    <a:pt x="2" y="4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68" name="Freeform 152">
              <a:extLst>
                <a:ext uri="{FF2B5EF4-FFF2-40B4-BE49-F238E27FC236}">
                  <a16:creationId xmlns:a16="http://schemas.microsoft.com/office/drawing/2014/main" id="{F92BC9F4-AAB4-9243-B803-043DDDC287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48879" y="3393394"/>
              <a:ext cx="681273" cy="729292"/>
            </a:xfrm>
            <a:custGeom>
              <a:avLst/>
              <a:gdLst>
                <a:gd name="T0" fmla="*/ 570 w 1253"/>
                <a:gd name="T1" fmla="*/ 26 h 1342"/>
                <a:gd name="T2" fmla="*/ 549 w 1253"/>
                <a:gd name="T3" fmla="*/ 102 h 1342"/>
                <a:gd name="T4" fmla="*/ 554 w 1253"/>
                <a:gd name="T5" fmla="*/ 216 h 1342"/>
                <a:gd name="T6" fmla="*/ 523 w 1253"/>
                <a:gd name="T7" fmla="*/ 273 h 1342"/>
                <a:gd name="T8" fmla="*/ 473 w 1253"/>
                <a:gd name="T9" fmla="*/ 360 h 1342"/>
                <a:gd name="T10" fmla="*/ 532 w 1253"/>
                <a:gd name="T11" fmla="*/ 436 h 1342"/>
                <a:gd name="T12" fmla="*/ 518 w 1253"/>
                <a:gd name="T13" fmla="*/ 497 h 1342"/>
                <a:gd name="T14" fmla="*/ 530 w 1253"/>
                <a:gd name="T15" fmla="*/ 528 h 1342"/>
                <a:gd name="T16" fmla="*/ 454 w 1253"/>
                <a:gd name="T17" fmla="*/ 561 h 1342"/>
                <a:gd name="T18" fmla="*/ 388 w 1253"/>
                <a:gd name="T19" fmla="*/ 571 h 1342"/>
                <a:gd name="T20" fmla="*/ 308 w 1253"/>
                <a:gd name="T21" fmla="*/ 708 h 1342"/>
                <a:gd name="T22" fmla="*/ 249 w 1253"/>
                <a:gd name="T23" fmla="*/ 646 h 1342"/>
                <a:gd name="T24" fmla="*/ 104 w 1253"/>
                <a:gd name="T25" fmla="*/ 743 h 1342"/>
                <a:gd name="T26" fmla="*/ 135 w 1253"/>
                <a:gd name="T27" fmla="*/ 841 h 1342"/>
                <a:gd name="T28" fmla="*/ 67 w 1253"/>
                <a:gd name="T29" fmla="*/ 1004 h 1342"/>
                <a:gd name="T30" fmla="*/ 64 w 1253"/>
                <a:gd name="T31" fmla="*/ 1091 h 1342"/>
                <a:gd name="T32" fmla="*/ 201 w 1253"/>
                <a:gd name="T33" fmla="*/ 1162 h 1342"/>
                <a:gd name="T34" fmla="*/ 298 w 1253"/>
                <a:gd name="T35" fmla="*/ 1169 h 1342"/>
                <a:gd name="T36" fmla="*/ 457 w 1253"/>
                <a:gd name="T37" fmla="*/ 1278 h 1342"/>
                <a:gd name="T38" fmla="*/ 506 w 1253"/>
                <a:gd name="T39" fmla="*/ 1319 h 1342"/>
                <a:gd name="T40" fmla="*/ 518 w 1253"/>
                <a:gd name="T41" fmla="*/ 1304 h 1342"/>
                <a:gd name="T42" fmla="*/ 509 w 1253"/>
                <a:gd name="T43" fmla="*/ 1281 h 1342"/>
                <a:gd name="T44" fmla="*/ 606 w 1253"/>
                <a:gd name="T45" fmla="*/ 1229 h 1342"/>
                <a:gd name="T46" fmla="*/ 672 w 1253"/>
                <a:gd name="T47" fmla="*/ 1139 h 1342"/>
                <a:gd name="T48" fmla="*/ 724 w 1253"/>
                <a:gd name="T49" fmla="*/ 1058 h 1342"/>
                <a:gd name="T50" fmla="*/ 745 w 1253"/>
                <a:gd name="T51" fmla="*/ 895 h 1342"/>
                <a:gd name="T52" fmla="*/ 776 w 1253"/>
                <a:gd name="T53" fmla="*/ 817 h 1342"/>
                <a:gd name="T54" fmla="*/ 740 w 1253"/>
                <a:gd name="T55" fmla="*/ 762 h 1342"/>
                <a:gd name="T56" fmla="*/ 802 w 1253"/>
                <a:gd name="T57" fmla="*/ 725 h 1342"/>
                <a:gd name="T58" fmla="*/ 892 w 1253"/>
                <a:gd name="T59" fmla="*/ 687 h 1342"/>
                <a:gd name="T60" fmla="*/ 958 w 1253"/>
                <a:gd name="T61" fmla="*/ 725 h 1342"/>
                <a:gd name="T62" fmla="*/ 1090 w 1253"/>
                <a:gd name="T63" fmla="*/ 656 h 1342"/>
                <a:gd name="T64" fmla="*/ 1183 w 1253"/>
                <a:gd name="T65" fmla="*/ 668 h 1342"/>
                <a:gd name="T66" fmla="*/ 1180 w 1253"/>
                <a:gd name="T67" fmla="*/ 568 h 1342"/>
                <a:gd name="T68" fmla="*/ 1199 w 1253"/>
                <a:gd name="T69" fmla="*/ 493 h 1342"/>
                <a:gd name="T70" fmla="*/ 1133 w 1253"/>
                <a:gd name="T71" fmla="*/ 384 h 1342"/>
                <a:gd name="T72" fmla="*/ 1003 w 1253"/>
                <a:gd name="T73" fmla="*/ 308 h 1342"/>
                <a:gd name="T74" fmla="*/ 906 w 1253"/>
                <a:gd name="T75" fmla="*/ 478 h 1342"/>
                <a:gd name="T76" fmla="*/ 856 w 1253"/>
                <a:gd name="T77" fmla="*/ 481 h 1342"/>
                <a:gd name="T78" fmla="*/ 731 w 1253"/>
                <a:gd name="T79" fmla="*/ 474 h 1342"/>
                <a:gd name="T80" fmla="*/ 738 w 1253"/>
                <a:gd name="T81" fmla="*/ 379 h 1342"/>
                <a:gd name="T82" fmla="*/ 707 w 1253"/>
                <a:gd name="T83" fmla="*/ 251 h 1342"/>
                <a:gd name="T84" fmla="*/ 688 w 1253"/>
                <a:gd name="T85" fmla="*/ 171 h 1342"/>
                <a:gd name="T86" fmla="*/ 648 w 1253"/>
                <a:gd name="T87" fmla="*/ 76 h 1342"/>
                <a:gd name="T88" fmla="*/ 617 w 1253"/>
                <a:gd name="T89" fmla="*/ 43 h 1342"/>
                <a:gd name="T90" fmla="*/ 622 w 1253"/>
                <a:gd name="T91" fmla="*/ 0 h 1342"/>
                <a:gd name="T92" fmla="*/ 417 w 1253"/>
                <a:gd name="T93" fmla="*/ 1106 h 1342"/>
                <a:gd name="T94" fmla="*/ 438 w 1253"/>
                <a:gd name="T95" fmla="*/ 1061 h 1342"/>
                <a:gd name="T96" fmla="*/ 513 w 1253"/>
                <a:gd name="T97" fmla="*/ 1072 h 1342"/>
                <a:gd name="T98" fmla="*/ 565 w 1253"/>
                <a:gd name="T99" fmla="*/ 1103 h 1342"/>
                <a:gd name="T100" fmla="*/ 596 w 1253"/>
                <a:gd name="T101" fmla="*/ 1106 h 1342"/>
                <a:gd name="T102" fmla="*/ 554 w 1253"/>
                <a:gd name="T103" fmla="*/ 1198 h 1342"/>
                <a:gd name="T104" fmla="*/ 480 w 1253"/>
                <a:gd name="T105" fmla="*/ 1179 h 1342"/>
                <a:gd name="T106" fmla="*/ 398 w 1253"/>
                <a:gd name="T107" fmla="*/ 1141 h 1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53" h="1342">
                  <a:moveTo>
                    <a:pt x="622" y="0"/>
                  </a:moveTo>
                  <a:lnTo>
                    <a:pt x="606" y="17"/>
                  </a:lnTo>
                  <a:lnTo>
                    <a:pt x="606" y="17"/>
                  </a:lnTo>
                  <a:lnTo>
                    <a:pt x="606" y="17"/>
                  </a:lnTo>
                  <a:lnTo>
                    <a:pt x="570" y="26"/>
                  </a:lnTo>
                  <a:lnTo>
                    <a:pt x="537" y="41"/>
                  </a:lnTo>
                  <a:lnTo>
                    <a:pt x="539" y="76"/>
                  </a:lnTo>
                  <a:lnTo>
                    <a:pt x="549" y="100"/>
                  </a:lnTo>
                  <a:lnTo>
                    <a:pt x="549" y="100"/>
                  </a:lnTo>
                  <a:lnTo>
                    <a:pt x="549" y="102"/>
                  </a:lnTo>
                  <a:lnTo>
                    <a:pt x="530" y="142"/>
                  </a:lnTo>
                  <a:lnTo>
                    <a:pt x="549" y="171"/>
                  </a:lnTo>
                  <a:lnTo>
                    <a:pt x="549" y="171"/>
                  </a:lnTo>
                  <a:lnTo>
                    <a:pt x="549" y="171"/>
                  </a:lnTo>
                  <a:lnTo>
                    <a:pt x="554" y="216"/>
                  </a:lnTo>
                  <a:lnTo>
                    <a:pt x="554" y="216"/>
                  </a:lnTo>
                  <a:lnTo>
                    <a:pt x="551" y="216"/>
                  </a:lnTo>
                  <a:lnTo>
                    <a:pt x="523" y="270"/>
                  </a:lnTo>
                  <a:lnTo>
                    <a:pt x="523" y="270"/>
                  </a:lnTo>
                  <a:lnTo>
                    <a:pt x="523" y="273"/>
                  </a:lnTo>
                  <a:lnTo>
                    <a:pt x="476" y="301"/>
                  </a:lnTo>
                  <a:lnTo>
                    <a:pt x="495" y="329"/>
                  </a:lnTo>
                  <a:lnTo>
                    <a:pt x="495" y="332"/>
                  </a:lnTo>
                  <a:lnTo>
                    <a:pt x="495" y="332"/>
                  </a:lnTo>
                  <a:lnTo>
                    <a:pt x="473" y="360"/>
                  </a:lnTo>
                  <a:lnTo>
                    <a:pt x="485" y="396"/>
                  </a:lnTo>
                  <a:lnTo>
                    <a:pt x="525" y="407"/>
                  </a:lnTo>
                  <a:lnTo>
                    <a:pt x="525" y="410"/>
                  </a:lnTo>
                  <a:lnTo>
                    <a:pt x="525" y="410"/>
                  </a:lnTo>
                  <a:lnTo>
                    <a:pt x="532" y="436"/>
                  </a:lnTo>
                  <a:lnTo>
                    <a:pt x="532" y="438"/>
                  </a:lnTo>
                  <a:lnTo>
                    <a:pt x="532" y="438"/>
                  </a:lnTo>
                  <a:lnTo>
                    <a:pt x="502" y="469"/>
                  </a:lnTo>
                  <a:lnTo>
                    <a:pt x="499" y="493"/>
                  </a:lnTo>
                  <a:lnTo>
                    <a:pt x="518" y="497"/>
                  </a:lnTo>
                  <a:lnTo>
                    <a:pt x="521" y="497"/>
                  </a:lnTo>
                  <a:lnTo>
                    <a:pt x="521" y="497"/>
                  </a:lnTo>
                  <a:lnTo>
                    <a:pt x="530" y="526"/>
                  </a:lnTo>
                  <a:lnTo>
                    <a:pt x="530" y="528"/>
                  </a:lnTo>
                  <a:lnTo>
                    <a:pt x="530" y="528"/>
                  </a:lnTo>
                  <a:lnTo>
                    <a:pt x="506" y="552"/>
                  </a:lnTo>
                  <a:lnTo>
                    <a:pt x="497" y="585"/>
                  </a:lnTo>
                  <a:lnTo>
                    <a:pt x="497" y="587"/>
                  </a:lnTo>
                  <a:lnTo>
                    <a:pt x="495" y="585"/>
                  </a:lnTo>
                  <a:lnTo>
                    <a:pt x="454" y="561"/>
                  </a:lnTo>
                  <a:lnTo>
                    <a:pt x="452" y="561"/>
                  </a:lnTo>
                  <a:lnTo>
                    <a:pt x="452" y="559"/>
                  </a:lnTo>
                  <a:lnTo>
                    <a:pt x="433" y="516"/>
                  </a:lnTo>
                  <a:lnTo>
                    <a:pt x="395" y="535"/>
                  </a:lnTo>
                  <a:lnTo>
                    <a:pt x="388" y="571"/>
                  </a:lnTo>
                  <a:lnTo>
                    <a:pt x="388" y="571"/>
                  </a:lnTo>
                  <a:lnTo>
                    <a:pt x="388" y="573"/>
                  </a:lnTo>
                  <a:lnTo>
                    <a:pt x="305" y="663"/>
                  </a:lnTo>
                  <a:lnTo>
                    <a:pt x="308" y="706"/>
                  </a:lnTo>
                  <a:lnTo>
                    <a:pt x="308" y="708"/>
                  </a:lnTo>
                  <a:lnTo>
                    <a:pt x="308" y="708"/>
                  </a:lnTo>
                  <a:lnTo>
                    <a:pt x="284" y="717"/>
                  </a:lnTo>
                  <a:lnTo>
                    <a:pt x="282" y="717"/>
                  </a:lnTo>
                  <a:lnTo>
                    <a:pt x="282" y="715"/>
                  </a:lnTo>
                  <a:lnTo>
                    <a:pt x="249" y="646"/>
                  </a:lnTo>
                  <a:lnTo>
                    <a:pt x="227" y="675"/>
                  </a:lnTo>
                  <a:lnTo>
                    <a:pt x="227" y="677"/>
                  </a:lnTo>
                  <a:lnTo>
                    <a:pt x="225" y="677"/>
                  </a:lnTo>
                  <a:lnTo>
                    <a:pt x="138" y="680"/>
                  </a:lnTo>
                  <a:lnTo>
                    <a:pt x="104" y="743"/>
                  </a:lnTo>
                  <a:lnTo>
                    <a:pt x="142" y="805"/>
                  </a:lnTo>
                  <a:lnTo>
                    <a:pt x="142" y="805"/>
                  </a:lnTo>
                  <a:lnTo>
                    <a:pt x="142" y="805"/>
                  </a:lnTo>
                  <a:lnTo>
                    <a:pt x="135" y="841"/>
                  </a:lnTo>
                  <a:lnTo>
                    <a:pt x="135" y="841"/>
                  </a:lnTo>
                  <a:lnTo>
                    <a:pt x="133" y="841"/>
                  </a:lnTo>
                  <a:lnTo>
                    <a:pt x="95" y="848"/>
                  </a:lnTo>
                  <a:lnTo>
                    <a:pt x="74" y="888"/>
                  </a:lnTo>
                  <a:lnTo>
                    <a:pt x="67" y="1001"/>
                  </a:lnTo>
                  <a:lnTo>
                    <a:pt x="67" y="1004"/>
                  </a:lnTo>
                  <a:lnTo>
                    <a:pt x="64" y="1004"/>
                  </a:lnTo>
                  <a:lnTo>
                    <a:pt x="26" y="999"/>
                  </a:lnTo>
                  <a:lnTo>
                    <a:pt x="0" y="1011"/>
                  </a:lnTo>
                  <a:lnTo>
                    <a:pt x="0" y="1035"/>
                  </a:lnTo>
                  <a:lnTo>
                    <a:pt x="64" y="1091"/>
                  </a:lnTo>
                  <a:lnTo>
                    <a:pt x="159" y="1158"/>
                  </a:lnTo>
                  <a:lnTo>
                    <a:pt x="197" y="1155"/>
                  </a:lnTo>
                  <a:lnTo>
                    <a:pt x="199" y="1155"/>
                  </a:lnTo>
                  <a:lnTo>
                    <a:pt x="199" y="1155"/>
                  </a:lnTo>
                  <a:lnTo>
                    <a:pt x="201" y="1162"/>
                  </a:lnTo>
                  <a:lnTo>
                    <a:pt x="225" y="1162"/>
                  </a:lnTo>
                  <a:lnTo>
                    <a:pt x="268" y="1132"/>
                  </a:lnTo>
                  <a:lnTo>
                    <a:pt x="270" y="1132"/>
                  </a:lnTo>
                  <a:lnTo>
                    <a:pt x="272" y="1132"/>
                  </a:lnTo>
                  <a:lnTo>
                    <a:pt x="298" y="1169"/>
                  </a:lnTo>
                  <a:lnTo>
                    <a:pt x="383" y="1236"/>
                  </a:lnTo>
                  <a:lnTo>
                    <a:pt x="424" y="1236"/>
                  </a:lnTo>
                  <a:lnTo>
                    <a:pt x="424" y="1236"/>
                  </a:lnTo>
                  <a:lnTo>
                    <a:pt x="426" y="1238"/>
                  </a:lnTo>
                  <a:lnTo>
                    <a:pt x="457" y="1278"/>
                  </a:lnTo>
                  <a:lnTo>
                    <a:pt x="457" y="1278"/>
                  </a:lnTo>
                  <a:lnTo>
                    <a:pt x="457" y="1278"/>
                  </a:lnTo>
                  <a:lnTo>
                    <a:pt x="461" y="1309"/>
                  </a:lnTo>
                  <a:lnTo>
                    <a:pt x="504" y="1319"/>
                  </a:lnTo>
                  <a:lnTo>
                    <a:pt x="506" y="1319"/>
                  </a:lnTo>
                  <a:lnTo>
                    <a:pt x="506" y="1321"/>
                  </a:lnTo>
                  <a:lnTo>
                    <a:pt x="511" y="1342"/>
                  </a:lnTo>
                  <a:lnTo>
                    <a:pt x="551" y="1330"/>
                  </a:lnTo>
                  <a:lnTo>
                    <a:pt x="558" y="1304"/>
                  </a:lnTo>
                  <a:lnTo>
                    <a:pt x="518" y="1304"/>
                  </a:lnTo>
                  <a:lnTo>
                    <a:pt x="516" y="1304"/>
                  </a:lnTo>
                  <a:lnTo>
                    <a:pt x="516" y="1302"/>
                  </a:lnTo>
                  <a:lnTo>
                    <a:pt x="506" y="1283"/>
                  </a:lnTo>
                  <a:lnTo>
                    <a:pt x="506" y="1283"/>
                  </a:lnTo>
                  <a:lnTo>
                    <a:pt x="509" y="1281"/>
                  </a:lnTo>
                  <a:lnTo>
                    <a:pt x="528" y="1269"/>
                  </a:lnTo>
                  <a:lnTo>
                    <a:pt x="528" y="1269"/>
                  </a:lnTo>
                  <a:lnTo>
                    <a:pt x="528" y="1269"/>
                  </a:lnTo>
                  <a:lnTo>
                    <a:pt x="554" y="1266"/>
                  </a:lnTo>
                  <a:lnTo>
                    <a:pt x="606" y="1229"/>
                  </a:lnTo>
                  <a:lnTo>
                    <a:pt x="625" y="1200"/>
                  </a:lnTo>
                  <a:lnTo>
                    <a:pt x="625" y="1200"/>
                  </a:lnTo>
                  <a:lnTo>
                    <a:pt x="625" y="1200"/>
                  </a:lnTo>
                  <a:lnTo>
                    <a:pt x="665" y="1165"/>
                  </a:lnTo>
                  <a:lnTo>
                    <a:pt x="672" y="1139"/>
                  </a:lnTo>
                  <a:lnTo>
                    <a:pt x="672" y="1139"/>
                  </a:lnTo>
                  <a:lnTo>
                    <a:pt x="672" y="1139"/>
                  </a:lnTo>
                  <a:lnTo>
                    <a:pt x="696" y="1101"/>
                  </a:lnTo>
                  <a:lnTo>
                    <a:pt x="696" y="1101"/>
                  </a:lnTo>
                  <a:lnTo>
                    <a:pt x="724" y="1058"/>
                  </a:lnTo>
                  <a:lnTo>
                    <a:pt x="748" y="992"/>
                  </a:lnTo>
                  <a:lnTo>
                    <a:pt x="748" y="992"/>
                  </a:lnTo>
                  <a:lnTo>
                    <a:pt x="764" y="940"/>
                  </a:lnTo>
                  <a:lnTo>
                    <a:pt x="745" y="895"/>
                  </a:lnTo>
                  <a:lnTo>
                    <a:pt x="745" y="895"/>
                  </a:lnTo>
                  <a:lnTo>
                    <a:pt x="745" y="895"/>
                  </a:lnTo>
                  <a:lnTo>
                    <a:pt x="750" y="848"/>
                  </a:lnTo>
                  <a:lnTo>
                    <a:pt x="750" y="848"/>
                  </a:lnTo>
                  <a:lnTo>
                    <a:pt x="750" y="845"/>
                  </a:lnTo>
                  <a:lnTo>
                    <a:pt x="776" y="817"/>
                  </a:lnTo>
                  <a:lnTo>
                    <a:pt x="748" y="793"/>
                  </a:lnTo>
                  <a:lnTo>
                    <a:pt x="745" y="793"/>
                  </a:lnTo>
                  <a:lnTo>
                    <a:pt x="745" y="791"/>
                  </a:lnTo>
                  <a:lnTo>
                    <a:pt x="740" y="765"/>
                  </a:lnTo>
                  <a:lnTo>
                    <a:pt x="740" y="762"/>
                  </a:lnTo>
                  <a:lnTo>
                    <a:pt x="743" y="762"/>
                  </a:lnTo>
                  <a:lnTo>
                    <a:pt x="792" y="755"/>
                  </a:lnTo>
                  <a:lnTo>
                    <a:pt x="800" y="727"/>
                  </a:lnTo>
                  <a:lnTo>
                    <a:pt x="800" y="722"/>
                  </a:lnTo>
                  <a:lnTo>
                    <a:pt x="802" y="725"/>
                  </a:lnTo>
                  <a:lnTo>
                    <a:pt x="828" y="734"/>
                  </a:lnTo>
                  <a:lnTo>
                    <a:pt x="875" y="717"/>
                  </a:lnTo>
                  <a:lnTo>
                    <a:pt x="889" y="689"/>
                  </a:lnTo>
                  <a:lnTo>
                    <a:pt x="889" y="687"/>
                  </a:lnTo>
                  <a:lnTo>
                    <a:pt x="892" y="687"/>
                  </a:lnTo>
                  <a:lnTo>
                    <a:pt x="915" y="701"/>
                  </a:lnTo>
                  <a:lnTo>
                    <a:pt x="939" y="701"/>
                  </a:lnTo>
                  <a:lnTo>
                    <a:pt x="939" y="701"/>
                  </a:lnTo>
                  <a:lnTo>
                    <a:pt x="941" y="701"/>
                  </a:lnTo>
                  <a:lnTo>
                    <a:pt x="958" y="725"/>
                  </a:lnTo>
                  <a:lnTo>
                    <a:pt x="1057" y="696"/>
                  </a:lnTo>
                  <a:lnTo>
                    <a:pt x="1067" y="654"/>
                  </a:lnTo>
                  <a:lnTo>
                    <a:pt x="1069" y="654"/>
                  </a:lnTo>
                  <a:lnTo>
                    <a:pt x="1071" y="654"/>
                  </a:lnTo>
                  <a:lnTo>
                    <a:pt x="1090" y="656"/>
                  </a:lnTo>
                  <a:lnTo>
                    <a:pt x="1114" y="628"/>
                  </a:lnTo>
                  <a:lnTo>
                    <a:pt x="1119" y="623"/>
                  </a:lnTo>
                  <a:lnTo>
                    <a:pt x="1119" y="630"/>
                  </a:lnTo>
                  <a:lnTo>
                    <a:pt x="1121" y="661"/>
                  </a:lnTo>
                  <a:lnTo>
                    <a:pt x="1183" y="668"/>
                  </a:lnTo>
                  <a:lnTo>
                    <a:pt x="1218" y="644"/>
                  </a:lnTo>
                  <a:lnTo>
                    <a:pt x="1220" y="599"/>
                  </a:lnTo>
                  <a:lnTo>
                    <a:pt x="1183" y="571"/>
                  </a:lnTo>
                  <a:lnTo>
                    <a:pt x="1180" y="571"/>
                  </a:lnTo>
                  <a:lnTo>
                    <a:pt x="1180" y="568"/>
                  </a:lnTo>
                  <a:lnTo>
                    <a:pt x="1178" y="512"/>
                  </a:lnTo>
                  <a:lnTo>
                    <a:pt x="1178" y="509"/>
                  </a:lnTo>
                  <a:lnTo>
                    <a:pt x="1178" y="509"/>
                  </a:lnTo>
                  <a:lnTo>
                    <a:pt x="1199" y="493"/>
                  </a:lnTo>
                  <a:lnTo>
                    <a:pt x="1199" y="493"/>
                  </a:lnTo>
                  <a:lnTo>
                    <a:pt x="1201" y="493"/>
                  </a:lnTo>
                  <a:lnTo>
                    <a:pt x="1253" y="490"/>
                  </a:lnTo>
                  <a:lnTo>
                    <a:pt x="1204" y="381"/>
                  </a:lnTo>
                  <a:lnTo>
                    <a:pt x="1178" y="363"/>
                  </a:lnTo>
                  <a:lnTo>
                    <a:pt x="1133" y="384"/>
                  </a:lnTo>
                  <a:lnTo>
                    <a:pt x="1131" y="384"/>
                  </a:lnTo>
                  <a:lnTo>
                    <a:pt x="1128" y="381"/>
                  </a:lnTo>
                  <a:lnTo>
                    <a:pt x="1112" y="332"/>
                  </a:lnTo>
                  <a:lnTo>
                    <a:pt x="1041" y="303"/>
                  </a:lnTo>
                  <a:lnTo>
                    <a:pt x="1003" y="308"/>
                  </a:lnTo>
                  <a:lnTo>
                    <a:pt x="946" y="431"/>
                  </a:lnTo>
                  <a:lnTo>
                    <a:pt x="946" y="431"/>
                  </a:lnTo>
                  <a:lnTo>
                    <a:pt x="946" y="431"/>
                  </a:lnTo>
                  <a:lnTo>
                    <a:pt x="908" y="476"/>
                  </a:lnTo>
                  <a:lnTo>
                    <a:pt x="906" y="478"/>
                  </a:lnTo>
                  <a:lnTo>
                    <a:pt x="904" y="476"/>
                  </a:lnTo>
                  <a:lnTo>
                    <a:pt x="878" y="450"/>
                  </a:lnTo>
                  <a:lnTo>
                    <a:pt x="859" y="481"/>
                  </a:lnTo>
                  <a:lnTo>
                    <a:pt x="859" y="481"/>
                  </a:lnTo>
                  <a:lnTo>
                    <a:pt x="856" y="481"/>
                  </a:lnTo>
                  <a:lnTo>
                    <a:pt x="804" y="483"/>
                  </a:lnTo>
                  <a:lnTo>
                    <a:pt x="769" y="512"/>
                  </a:lnTo>
                  <a:lnTo>
                    <a:pt x="766" y="512"/>
                  </a:lnTo>
                  <a:lnTo>
                    <a:pt x="766" y="512"/>
                  </a:lnTo>
                  <a:lnTo>
                    <a:pt x="731" y="474"/>
                  </a:lnTo>
                  <a:lnTo>
                    <a:pt x="731" y="474"/>
                  </a:lnTo>
                  <a:lnTo>
                    <a:pt x="731" y="474"/>
                  </a:lnTo>
                  <a:lnTo>
                    <a:pt x="738" y="379"/>
                  </a:lnTo>
                  <a:lnTo>
                    <a:pt x="738" y="379"/>
                  </a:lnTo>
                  <a:lnTo>
                    <a:pt x="738" y="379"/>
                  </a:lnTo>
                  <a:lnTo>
                    <a:pt x="769" y="306"/>
                  </a:lnTo>
                  <a:lnTo>
                    <a:pt x="729" y="294"/>
                  </a:lnTo>
                  <a:lnTo>
                    <a:pt x="729" y="294"/>
                  </a:lnTo>
                  <a:lnTo>
                    <a:pt x="726" y="294"/>
                  </a:lnTo>
                  <a:lnTo>
                    <a:pt x="707" y="251"/>
                  </a:lnTo>
                  <a:lnTo>
                    <a:pt x="707" y="249"/>
                  </a:lnTo>
                  <a:lnTo>
                    <a:pt x="707" y="249"/>
                  </a:lnTo>
                  <a:lnTo>
                    <a:pt x="722" y="190"/>
                  </a:lnTo>
                  <a:lnTo>
                    <a:pt x="691" y="171"/>
                  </a:lnTo>
                  <a:lnTo>
                    <a:pt x="688" y="171"/>
                  </a:lnTo>
                  <a:lnTo>
                    <a:pt x="688" y="168"/>
                  </a:lnTo>
                  <a:lnTo>
                    <a:pt x="691" y="109"/>
                  </a:lnTo>
                  <a:lnTo>
                    <a:pt x="667" y="64"/>
                  </a:lnTo>
                  <a:lnTo>
                    <a:pt x="648" y="76"/>
                  </a:lnTo>
                  <a:lnTo>
                    <a:pt x="648" y="76"/>
                  </a:lnTo>
                  <a:lnTo>
                    <a:pt x="646" y="76"/>
                  </a:lnTo>
                  <a:lnTo>
                    <a:pt x="620" y="76"/>
                  </a:lnTo>
                  <a:lnTo>
                    <a:pt x="617" y="74"/>
                  </a:lnTo>
                  <a:lnTo>
                    <a:pt x="617" y="74"/>
                  </a:lnTo>
                  <a:lnTo>
                    <a:pt x="617" y="43"/>
                  </a:lnTo>
                  <a:lnTo>
                    <a:pt x="617" y="41"/>
                  </a:lnTo>
                  <a:lnTo>
                    <a:pt x="617" y="41"/>
                  </a:lnTo>
                  <a:lnTo>
                    <a:pt x="639" y="26"/>
                  </a:lnTo>
                  <a:lnTo>
                    <a:pt x="622" y="0"/>
                  </a:lnTo>
                  <a:lnTo>
                    <a:pt x="622" y="0"/>
                  </a:lnTo>
                  <a:close/>
                  <a:moveTo>
                    <a:pt x="398" y="1139"/>
                  </a:moveTo>
                  <a:lnTo>
                    <a:pt x="393" y="1115"/>
                  </a:lnTo>
                  <a:lnTo>
                    <a:pt x="393" y="1115"/>
                  </a:lnTo>
                  <a:lnTo>
                    <a:pt x="395" y="1113"/>
                  </a:lnTo>
                  <a:lnTo>
                    <a:pt x="417" y="1106"/>
                  </a:lnTo>
                  <a:lnTo>
                    <a:pt x="407" y="1072"/>
                  </a:lnTo>
                  <a:lnTo>
                    <a:pt x="407" y="1070"/>
                  </a:lnTo>
                  <a:lnTo>
                    <a:pt x="409" y="1070"/>
                  </a:lnTo>
                  <a:lnTo>
                    <a:pt x="435" y="1061"/>
                  </a:lnTo>
                  <a:lnTo>
                    <a:pt x="438" y="1061"/>
                  </a:lnTo>
                  <a:lnTo>
                    <a:pt x="438" y="1061"/>
                  </a:lnTo>
                  <a:lnTo>
                    <a:pt x="459" y="1103"/>
                  </a:lnTo>
                  <a:lnTo>
                    <a:pt x="511" y="1072"/>
                  </a:lnTo>
                  <a:lnTo>
                    <a:pt x="511" y="1070"/>
                  </a:lnTo>
                  <a:lnTo>
                    <a:pt x="513" y="1072"/>
                  </a:lnTo>
                  <a:lnTo>
                    <a:pt x="530" y="1098"/>
                  </a:lnTo>
                  <a:lnTo>
                    <a:pt x="530" y="1098"/>
                  </a:lnTo>
                  <a:lnTo>
                    <a:pt x="530" y="1098"/>
                  </a:lnTo>
                  <a:lnTo>
                    <a:pt x="547" y="1110"/>
                  </a:lnTo>
                  <a:lnTo>
                    <a:pt x="565" y="1103"/>
                  </a:lnTo>
                  <a:lnTo>
                    <a:pt x="565" y="1103"/>
                  </a:lnTo>
                  <a:lnTo>
                    <a:pt x="565" y="1103"/>
                  </a:lnTo>
                  <a:lnTo>
                    <a:pt x="594" y="1103"/>
                  </a:lnTo>
                  <a:lnTo>
                    <a:pt x="596" y="1103"/>
                  </a:lnTo>
                  <a:lnTo>
                    <a:pt x="596" y="1106"/>
                  </a:lnTo>
                  <a:lnTo>
                    <a:pt x="610" y="1127"/>
                  </a:lnTo>
                  <a:lnTo>
                    <a:pt x="610" y="1127"/>
                  </a:lnTo>
                  <a:lnTo>
                    <a:pt x="608" y="1129"/>
                  </a:lnTo>
                  <a:lnTo>
                    <a:pt x="556" y="1198"/>
                  </a:lnTo>
                  <a:lnTo>
                    <a:pt x="554" y="1198"/>
                  </a:lnTo>
                  <a:lnTo>
                    <a:pt x="554" y="1198"/>
                  </a:lnTo>
                  <a:lnTo>
                    <a:pt x="521" y="1174"/>
                  </a:lnTo>
                  <a:lnTo>
                    <a:pt x="480" y="1179"/>
                  </a:lnTo>
                  <a:lnTo>
                    <a:pt x="480" y="1179"/>
                  </a:lnTo>
                  <a:lnTo>
                    <a:pt x="480" y="1179"/>
                  </a:lnTo>
                  <a:lnTo>
                    <a:pt x="457" y="1162"/>
                  </a:lnTo>
                  <a:lnTo>
                    <a:pt x="457" y="1162"/>
                  </a:lnTo>
                  <a:lnTo>
                    <a:pt x="428" y="1143"/>
                  </a:lnTo>
                  <a:lnTo>
                    <a:pt x="400" y="1141"/>
                  </a:lnTo>
                  <a:lnTo>
                    <a:pt x="398" y="1141"/>
                  </a:lnTo>
                  <a:lnTo>
                    <a:pt x="398" y="1139"/>
                  </a:lnTo>
                  <a:lnTo>
                    <a:pt x="398" y="113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69" name="Freeform 153">
              <a:extLst>
                <a:ext uri="{FF2B5EF4-FFF2-40B4-BE49-F238E27FC236}">
                  <a16:creationId xmlns:a16="http://schemas.microsoft.com/office/drawing/2014/main" id="{19883E00-2394-3F40-BB67-1082809D99D0}"/>
                </a:ext>
              </a:extLst>
            </p:cNvPr>
            <p:cNvSpPr>
              <a:spLocks/>
            </p:cNvSpPr>
            <p:nvPr/>
          </p:nvSpPr>
          <p:spPr bwMode="auto">
            <a:xfrm>
              <a:off x="9765276" y="3972155"/>
              <a:ext cx="113092" cy="69559"/>
            </a:xfrm>
            <a:custGeom>
              <a:avLst/>
              <a:gdLst>
                <a:gd name="T0" fmla="*/ 0 w 208"/>
                <a:gd name="T1" fmla="*/ 52 h 128"/>
                <a:gd name="T2" fmla="*/ 4 w 208"/>
                <a:gd name="T3" fmla="*/ 71 h 128"/>
                <a:gd name="T4" fmla="*/ 30 w 208"/>
                <a:gd name="T5" fmla="*/ 74 h 128"/>
                <a:gd name="T6" fmla="*/ 33 w 208"/>
                <a:gd name="T7" fmla="*/ 74 h 128"/>
                <a:gd name="T8" fmla="*/ 33 w 208"/>
                <a:gd name="T9" fmla="*/ 74 h 128"/>
                <a:gd name="T10" fmla="*/ 33 w 208"/>
                <a:gd name="T11" fmla="*/ 74 h 128"/>
                <a:gd name="T12" fmla="*/ 33 w 208"/>
                <a:gd name="T13" fmla="*/ 74 h 128"/>
                <a:gd name="T14" fmla="*/ 33 w 208"/>
                <a:gd name="T15" fmla="*/ 74 h 128"/>
                <a:gd name="T16" fmla="*/ 61 w 208"/>
                <a:gd name="T17" fmla="*/ 95 h 128"/>
                <a:gd name="T18" fmla="*/ 82 w 208"/>
                <a:gd name="T19" fmla="*/ 109 h 128"/>
                <a:gd name="T20" fmla="*/ 123 w 208"/>
                <a:gd name="T21" fmla="*/ 104 h 128"/>
                <a:gd name="T22" fmla="*/ 123 w 208"/>
                <a:gd name="T23" fmla="*/ 104 h 128"/>
                <a:gd name="T24" fmla="*/ 125 w 208"/>
                <a:gd name="T25" fmla="*/ 104 h 128"/>
                <a:gd name="T26" fmla="*/ 125 w 208"/>
                <a:gd name="T27" fmla="*/ 104 h 128"/>
                <a:gd name="T28" fmla="*/ 125 w 208"/>
                <a:gd name="T29" fmla="*/ 107 h 128"/>
                <a:gd name="T30" fmla="*/ 156 w 208"/>
                <a:gd name="T31" fmla="*/ 128 h 128"/>
                <a:gd name="T32" fmla="*/ 208 w 208"/>
                <a:gd name="T33" fmla="*/ 62 h 128"/>
                <a:gd name="T34" fmla="*/ 193 w 208"/>
                <a:gd name="T35" fmla="*/ 43 h 128"/>
                <a:gd name="T36" fmla="*/ 170 w 208"/>
                <a:gd name="T37" fmla="*/ 43 h 128"/>
                <a:gd name="T38" fmla="*/ 149 w 208"/>
                <a:gd name="T39" fmla="*/ 50 h 128"/>
                <a:gd name="T40" fmla="*/ 149 w 208"/>
                <a:gd name="T41" fmla="*/ 50 h 128"/>
                <a:gd name="T42" fmla="*/ 146 w 208"/>
                <a:gd name="T43" fmla="*/ 52 h 128"/>
                <a:gd name="T44" fmla="*/ 146 w 208"/>
                <a:gd name="T45" fmla="*/ 50 h 128"/>
                <a:gd name="T46" fmla="*/ 144 w 208"/>
                <a:gd name="T47" fmla="*/ 50 h 128"/>
                <a:gd name="T48" fmla="*/ 130 w 208"/>
                <a:gd name="T49" fmla="*/ 36 h 128"/>
                <a:gd name="T50" fmla="*/ 130 w 208"/>
                <a:gd name="T51" fmla="*/ 36 h 128"/>
                <a:gd name="T52" fmla="*/ 130 w 208"/>
                <a:gd name="T53" fmla="*/ 36 h 128"/>
                <a:gd name="T54" fmla="*/ 130 w 208"/>
                <a:gd name="T55" fmla="*/ 36 h 128"/>
                <a:gd name="T56" fmla="*/ 130 w 208"/>
                <a:gd name="T57" fmla="*/ 36 h 128"/>
                <a:gd name="T58" fmla="*/ 130 w 208"/>
                <a:gd name="T59" fmla="*/ 36 h 128"/>
                <a:gd name="T60" fmla="*/ 113 w 208"/>
                <a:gd name="T61" fmla="*/ 12 h 128"/>
                <a:gd name="T62" fmla="*/ 63 w 208"/>
                <a:gd name="T63" fmla="*/ 41 h 128"/>
                <a:gd name="T64" fmla="*/ 61 w 208"/>
                <a:gd name="T65" fmla="*/ 43 h 128"/>
                <a:gd name="T66" fmla="*/ 59 w 208"/>
                <a:gd name="T67" fmla="*/ 43 h 128"/>
                <a:gd name="T68" fmla="*/ 59 w 208"/>
                <a:gd name="T69" fmla="*/ 43 h 128"/>
                <a:gd name="T70" fmla="*/ 56 w 208"/>
                <a:gd name="T71" fmla="*/ 41 h 128"/>
                <a:gd name="T72" fmla="*/ 37 w 208"/>
                <a:gd name="T73" fmla="*/ 0 h 128"/>
                <a:gd name="T74" fmla="*/ 14 w 208"/>
                <a:gd name="T75" fmla="*/ 10 h 128"/>
                <a:gd name="T76" fmla="*/ 23 w 208"/>
                <a:gd name="T77" fmla="*/ 41 h 128"/>
                <a:gd name="T78" fmla="*/ 23 w 208"/>
                <a:gd name="T79" fmla="*/ 43 h 128"/>
                <a:gd name="T80" fmla="*/ 26 w 208"/>
                <a:gd name="T81" fmla="*/ 45 h 128"/>
                <a:gd name="T82" fmla="*/ 23 w 208"/>
                <a:gd name="T83" fmla="*/ 45 h 128"/>
                <a:gd name="T84" fmla="*/ 21 w 208"/>
                <a:gd name="T85" fmla="*/ 45 h 128"/>
                <a:gd name="T86" fmla="*/ 0 w 208"/>
                <a:gd name="T87" fmla="*/ 52 h 128"/>
                <a:gd name="T88" fmla="*/ 0 w 208"/>
                <a:gd name="T89" fmla="*/ 5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8" h="128">
                  <a:moveTo>
                    <a:pt x="0" y="52"/>
                  </a:moveTo>
                  <a:lnTo>
                    <a:pt x="4" y="71"/>
                  </a:lnTo>
                  <a:lnTo>
                    <a:pt x="30" y="74"/>
                  </a:lnTo>
                  <a:lnTo>
                    <a:pt x="33" y="74"/>
                  </a:lnTo>
                  <a:lnTo>
                    <a:pt x="33" y="74"/>
                  </a:lnTo>
                  <a:lnTo>
                    <a:pt x="33" y="74"/>
                  </a:lnTo>
                  <a:lnTo>
                    <a:pt x="33" y="74"/>
                  </a:lnTo>
                  <a:lnTo>
                    <a:pt x="33" y="74"/>
                  </a:lnTo>
                  <a:lnTo>
                    <a:pt x="61" y="95"/>
                  </a:lnTo>
                  <a:lnTo>
                    <a:pt x="82" y="109"/>
                  </a:lnTo>
                  <a:lnTo>
                    <a:pt x="123" y="104"/>
                  </a:lnTo>
                  <a:lnTo>
                    <a:pt x="123" y="104"/>
                  </a:lnTo>
                  <a:lnTo>
                    <a:pt x="125" y="104"/>
                  </a:lnTo>
                  <a:lnTo>
                    <a:pt x="125" y="104"/>
                  </a:lnTo>
                  <a:lnTo>
                    <a:pt x="125" y="107"/>
                  </a:lnTo>
                  <a:lnTo>
                    <a:pt x="156" y="128"/>
                  </a:lnTo>
                  <a:lnTo>
                    <a:pt x="208" y="62"/>
                  </a:lnTo>
                  <a:lnTo>
                    <a:pt x="193" y="43"/>
                  </a:lnTo>
                  <a:lnTo>
                    <a:pt x="170" y="43"/>
                  </a:lnTo>
                  <a:lnTo>
                    <a:pt x="149" y="50"/>
                  </a:lnTo>
                  <a:lnTo>
                    <a:pt x="149" y="50"/>
                  </a:lnTo>
                  <a:lnTo>
                    <a:pt x="146" y="52"/>
                  </a:lnTo>
                  <a:lnTo>
                    <a:pt x="146" y="50"/>
                  </a:lnTo>
                  <a:lnTo>
                    <a:pt x="144" y="50"/>
                  </a:lnTo>
                  <a:lnTo>
                    <a:pt x="130" y="36"/>
                  </a:lnTo>
                  <a:lnTo>
                    <a:pt x="130" y="36"/>
                  </a:lnTo>
                  <a:lnTo>
                    <a:pt x="130" y="36"/>
                  </a:lnTo>
                  <a:lnTo>
                    <a:pt x="130" y="36"/>
                  </a:lnTo>
                  <a:lnTo>
                    <a:pt x="130" y="36"/>
                  </a:lnTo>
                  <a:lnTo>
                    <a:pt x="130" y="36"/>
                  </a:lnTo>
                  <a:lnTo>
                    <a:pt x="113" y="12"/>
                  </a:lnTo>
                  <a:lnTo>
                    <a:pt x="63" y="41"/>
                  </a:lnTo>
                  <a:lnTo>
                    <a:pt x="61" y="43"/>
                  </a:lnTo>
                  <a:lnTo>
                    <a:pt x="59" y="43"/>
                  </a:lnTo>
                  <a:lnTo>
                    <a:pt x="59" y="43"/>
                  </a:lnTo>
                  <a:lnTo>
                    <a:pt x="56" y="41"/>
                  </a:lnTo>
                  <a:lnTo>
                    <a:pt x="37" y="0"/>
                  </a:lnTo>
                  <a:lnTo>
                    <a:pt x="14" y="10"/>
                  </a:lnTo>
                  <a:lnTo>
                    <a:pt x="23" y="41"/>
                  </a:lnTo>
                  <a:lnTo>
                    <a:pt x="23" y="43"/>
                  </a:lnTo>
                  <a:lnTo>
                    <a:pt x="26" y="45"/>
                  </a:lnTo>
                  <a:lnTo>
                    <a:pt x="23" y="45"/>
                  </a:lnTo>
                  <a:lnTo>
                    <a:pt x="21" y="45"/>
                  </a:lnTo>
                  <a:lnTo>
                    <a:pt x="0" y="52"/>
                  </a:lnTo>
                  <a:lnTo>
                    <a:pt x="0" y="5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70" name="Freeform 154">
              <a:extLst>
                <a:ext uri="{FF2B5EF4-FFF2-40B4-BE49-F238E27FC236}">
                  <a16:creationId xmlns:a16="http://schemas.microsoft.com/office/drawing/2014/main" id="{91FEDC36-FE63-4040-800B-CE132EE65A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65364" y="3662395"/>
              <a:ext cx="428446" cy="541264"/>
            </a:xfrm>
            <a:custGeom>
              <a:avLst/>
              <a:gdLst>
                <a:gd name="T0" fmla="*/ 41 w 788"/>
                <a:gd name="T1" fmla="*/ 982 h 996"/>
                <a:gd name="T2" fmla="*/ 346 w 788"/>
                <a:gd name="T3" fmla="*/ 930 h 996"/>
                <a:gd name="T4" fmla="*/ 485 w 788"/>
                <a:gd name="T5" fmla="*/ 840 h 996"/>
                <a:gd name="T6" fmla="*/ 670 w 788"/>
                <a:gd name="T7" fmla="*/ 854 h 996"/>
                <a:gd name="T8" fmla="*/ 712 w 788"/>
                <a:gd name="T9" fmla="*/ 726 h 996"/>
                <a:gd name="T10" fmla="*/ 743 w 788"/>
                <a:gd name="T11" fmla="*/ 511 h 996"/>
                <a:gd name="T12" fmla="*/ 788 w 788"/>
                <a:gd name="T13" fmla="*/ 402 h 996"/>
                <a:gd name="T14" fmla="*/ 736 w 788"/>
                <a:gd name="T15" fmla="*/ 322 h 996"/>
                <a:gd name="T16" fmla="*/ 722 w 788"/>
                <a:gd name="T17" fmla="*/ 277 h 996"/>
                <a:gd name="T18" fmla="*/ 684 w 788"/>
                <a:gd name="T19" fmla="*/ 220 h 996"/>
                <a:gd name="T20" fmla="*/ 662 w 788"/>
                <a:gd name="T21" fmla="*/ 185 h 996"/>
                <a:gd name="T22" fmla="*/ 618 w 788"/>
                <a:gd name="T23" fmla="*/ 206 h 996"/>
                <a:gd name="T24" fmla="*/ 592 w 788"/>
                <a:gd name="T25" fmla="*/ 178 h 996"/>
                <a:gd name="T26" fmla="*/ 554 w 788"/>
                <a:gd name="T27" fmla="*/ 123 h 996"/>
                <a:gd name="T28" fmla="*/ 435 w 788"/>
                <a:gd name="T29" fmla="*/ 2 h 996"/>
                <a:gd name="T30" fmla="*/ 457 w 788"/>
                <a:gd name="T31" fmla="*/ 99 h 996"/>
                <a:gd name="T32" fmla="*/ 457 w 788"/>
                <a:gd name="T33" fmla="*/ 151 h 996"/>
                <a:gd name="T34" fmla="*/ 419 w 788"/>
                <a:gd name="T35" fmla="*/ 178 h 996"/>
                <a:gd name="T36" fmla="*/ 355 w 788"/>
                <a:gd name="T37" fmla="*/ 168 h 996"/>
                <a:gd name="T38" fmla="*/ 355 w 788"/>
                <a:gd name="T39" fmla="*/ 211 h 996"/>
                <a:gd name="T40" fmla="*/ 424 w 788"/>
                <a:gd name="T41" fmla="*/ 308 h 996"/>
                <a:gd name="T42" fmla="*/ 457 w 788"/>
                <a:gd name="T43" fmla="*/ 341 h 996"/>
                <a:gd name="T44" fmla="*/ 461 w 788"/>
                <a:gd name="T45" fmla="*/ 386 h 996"/>
                <a:gd name="T46" fmla="*/ 407 w 788"/>
                <a:gd name="T47" fmla="*/ 407 h 996"/>
                <a:gd name="T48" fmla="*/ 386 w 788"/>
                <a:gd name="T49" fmla="*/ 457 h 996"/>
                <a:gd name="T50" fmla="*/ 353 w 788"/>
                <a:gd name="T51" fmla="*/ 554 h 996"/>
                <a:gd name="T52" fmla="*/ 350 w 788"/>
                <a:gd name="T53" fmla="*/ 592 h 996"/>
                <a:gd name="T54" fmla="*/ 322 w 788"/>
                <a:gd name="T55" fmla="*/ 627 h 996"/>
                <a:gd name="T56" fmla="*/ 287 w 788"/>
                <a:gd name="T57" fmla="*/ 644 h 996"/>
                <a:gd name="T58" fmla="*/ 272 w 788"/>
                <a:gd name="T59" fmla="*/ 665 h 996"/>
                <a:gd name="T60" fmla="*/ 166 w 788"/>
                <a:gd name="T61" fmla="*/ 753 h 996"/>
                <a:gd name="T62" fmla="*/ 93 w 788"/>
                <a:gd name="T63" fmla="*/ 781 h 996"/>
                <a:gd name="T64" fmla="*/ 31 w 788"/>
                <a:gd name="T65" fmla="*/ 781 h 996"/>
                <a:gd name="T66" fmla="*/ 41 w 788"/>
                <a:gd name="T67" fmla="*/ 819 h 996"/>
                <a:gd name="T68" fmla="*/ 45 w 788"/>
                <a:gd name="T69" fmla="*/ 885 h 996"/>
                <a:gd name="T70" fmla="*/ 0 w 788"/>
                <a:gd name="T71" fmla="*/ 942 h 996"/>
                <a:gd name="T72" fmla="*/ 289 w 788"/>
                <a:gd name="T73" fmla="*/ 767 h 996"/>
                <a:gd name="T74" fmla="*/ 291 w 788"/>
                <a:gd name="T75" fmla="*/ 764 h 996"/>
                <a:gd name="T76" fmla="*/ 376 w 788"/>
                <a:gd name="T77" fmla="*/ 719 h 996"/>
                <a:gd name="T78" fmla="*/ 381 w 788"/>
                <a:gd name="T79" fmla="*/ 715 h 996"/>
                <a:gd name="T80" fmla="*/ 412 w 788"/>
                <a:gd name="T81" fmla="*/ 693 h 996"/>
                <a:gd name="T82" fmla="*/ 414 w 788"/>
                <a:gd name="T83" fmla="*/ 691 h 996"/>
                <a:gd name="T84" fmla="*/ 450 w 788"/>
                <a:gd name="T85" fmla="*/ 686 h 996"/>
                <a:gd name="T86" fmla="*/ 450 w 788"/>
                <a:gd name="T87" fmla="*/ 684 h 996"/>
                <a:gd name="T88" fmla="*/ 452 w 788"/>
                <a:gd name="T89" fmla="*/ 686 h 996"/>
                <a:gd name="T90" fmla="*/ 495 w 788"/>
                <a:gd name="T91" fmla="*/ 712 h 996"/>
                <a:gd name="T92" fmla="*/ 492 w 788"/>
                <a:gd name="T93" fmla="*/ 715 h 996"/>
                <a:gd name="T94" fmla="*/ 487 w 788"/>
                <a:gd name="T95" fmla="*/ 743 h 996"/>
                <a:gd name="T96" fmla="*/ 466 w 788"/>
                <a:gd name="T97" fmla="*/ 748 h 996"/>
                <a:gd name="T98" fmla="*/ 499 w 788"/>
                <a:gd name="T99" fmla="*/ 781 h 996"/>
                <a:gd name="T100" fmla="*/ 497 w 788"/>
                <a:gd name="T101" fmla="*/ 786 h 996"/>
                <a:gd name="T102" fmla="*/ 362 w 788"/>
                <a:gd name="T103" fmla="*/ 852 h 996"/>
                <a:gd name="T104" fmla="*/ 357 w 788"/>
                <a:gd name="T105" fmla="*/ 850 h 996"/>
                <a:gd name="T106" fmla="*/ 277 w 788"/>
                <a:gd name="T107" fmla="*/ 800 h 996"/>
                <a:gd name="T108" fmla="*/ 279 w 788"/>
                <a:gd name="T109" fmla="*/ 797 h 9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8" h="996">
                  <a:moveTo>
                    <a:pt x="0" y="942"/>
                  </a:moveTo>
                  <a:lnTo>
                    <a:pt x="19" y="942"/>
                  </a:lnTo>
                  <a:lnTo>
                    <a:pt x="41" y="982"/>
                  </a:lnTo>
                  <a:lnTo>
                    <a:pt x="204" y="996"/>
                  </a:lnTo>
                  <a:lnTo>
                    <a:pt x="313" y="930"/>
                  </a:lnTo>
                  <a:lnTo>
                    <a:pt x="346" y="930"/>
                  </a:lnTo>
                  <a:lnTo>
                    <a:pt x="357" y="895"/>
                  </a:lnTo>
                  <a:lnTo>
                    <a:pt x="409" y="845"/>
                  </a:lnTo>
                  <a:lnTo>
                    <a:pt x="485" y="840"/>
                  </a:lnTo>
                  <a:lnTo>
                    <a:pt x="506" y="861"/>
                  </a:lnTo>
                  <a:lnTo>
                    <a:pt x="537" y="833"/>
                  </a:lnTo>
                  <a:lnTo>
                    <a:pt x="670" y="854"/>
                  </a:lnTo>
                  <a:lnTo>
                    <a:pt x="686" y="805"/>
                  </a:lnTo>
                  <a:lnTo>
                    <a:pt x="731" y="774"/>
                  </a:lnTo>
                  <a:lnTo>
                    <a:pt x="712" y="726"/>
                  </a:lnTo>
                  <a:lnTo>
                    <a:pt x="733" y="603"/>
                  </a:lnTo>
                  <a:lnTo>
                    <a:pt x="766" y="570"/>
                  </a:lnTo>
                  <a:lnTo>
                    <a:pt x="743" y="511"/>
                  </a:lnTo>
                  <a:lnTo>
                    <a:pt x="698" y="506"/>
                  </a:lnTo>
                  <a:lnTo>
                    <a:pt x="731" y="445"/>
                  </a:lnTo>
                  <a:lnTo>
                    <a:pt x="788" y="402"/>
                  </a:lnTo>
                  <a:lnTo>
                    <a:pt x="736" y="324"/>
                  </a:lnTo>
                  <a:lnTo>
                    <a:pt x="736" y="322"/>
                  </a:lnTo>
                  <a:lnTo>
                    <a:pt x="736" y="322"/>
                  </a:lnTo>
                  <a:lnTo>
                    <a:pt x="755" y="296"/>
                  </a:lnTo>
                  <a:lnTo>
                    <a:pt x="722" y="277"/>
                  </a:lnTo>
                  <a:lnTo>
                    <a:pt x="722" y="277"/>
                  </a:lnTo>
                  <a:lnTo>
                    <a:pt x="722" y="275"/>
                  </a:lnTo>
                  <a:lnTo>
                    <a:pt x="717" y="213"/>
                  </a:lnTo>
                  <a:lnTo>
                    <a:pt x="684" y="220"/>
                  </a:lnTo>
                  <a:lnTo>
                    <a:pt x="684" y="220"/>
                  </a:lnTo>
                  <a:lnTo>
                    <a:pt x="681" y="220"/>
                  </a:lnTo>
                  <a:lnTo>
                    <a:pt x="662" y="185"/>
                  </a:lnTo>
                  <a:lnTo>
                    <a:pt x="620" y="208"/>
                  </a:lnTo>
                  <a:lnTo>
                    <a:pt x="620" y="208"/>
                  </a:lnTo>
                  <a:lnTo>
                    <a:pt x="618" y="206"/>
                  </a:lnTo>
                  <a:lnTo>
                    <a:pt x="592" y="182"/>
                  </a:lnTo>
                  <a:lnTo>
                    <a:pt x="592" y="180"/>
                  </a:lnTo>
                  <a:lnTo>
                    <a:pt x="592" y="178"/>
                  </a:lnTo>
                  <a:lnTo>
                    <a:pt x="606" y="159"/>
                  </a:lnTo>
                  <a:lnTo>
                    <a:pt x="556" y="123"/>
                  </a:lnTo>
                  <a:lnTo>
                    <a:pt x="554" y="123"/>
                  </a:lnTo>
                  <a:lnTo>
                    <a:pt x="554" y="123"/>
                  </a:lnTo>
                  <a:lnTo>
                    <a:pt x="490" y="0"/>
                  </a:lnTo>
                  <a:lnTo>
                    <a:pt x="435" y="2"/>
                  </a:lnTo>
                  <a:lnTo>
                    <a:pt x="417" y="17"/>
                  </a:lnTo>
                  <a:lnTo>
                    <a:pt x="419" y="73"/>
                  </a:lnTo>
                  <a:lnTo>
                    <a:pt x="457" y="99"/>
                  </a:lnTo>
                  <a:lnTo>
                    <a:pt x="459" y="102"/>
                  </a:lnTo>
                  <a:lnTo>
                    <a:pt x="459" y="102"/>
                  </a:lnTo>
                  <a:lnTo>
                    <a:pt x="457" y="151"/>
                  </a:lnTo>
                  <a:lnTo>
                    <a:pt x="457" y="151"/>
                  </a:lnTo>
                  <a:lnTo>
                    <a:pt x="457" y="151"/>
                  </a:lnTo>
                  <a:lnTo>
                    <a:pt x="419" y="178"/>
                  </a:lnTo>
                  <a:lnTo>
                    <a:pt x="419" y="180"/>
                  </a:lnTo>
                  <a:lnTo>
                    <a:pt x="417" y="178"/>
                  </a:lnTo>
                  <a:lnTo>
                    <a:pt x="355" y="168"/>
                  </a:lnTo>
                  <a:lnTo>
                    <a:pt x="339" y="194"/>
                  </a:lnTo>
                  <a:lnTo>
                    <a:pt x="355" y="211"/>
                  </a:lnTo>
                  <a:lnTo>
                    <a:pt x="355" y="211"/>
                  </a:lnTo>
                  <a:lnTo>
                    <a:pt x="357" y="211"/>
                  </a:lnTo>
                  <a:lnTo>
                    <a:pt x="386" y="303"/>
                  </a:lnTo>
                  <a:lnTo>
                    <a:pt x="424" y="308"/>
                  </a:lnTo>
                  <a:lnTo>
                    <a:pt x="424" y="308"/>
                  </a:lnTo>
                  <a:lnTo>
                    <a:pt x="424" y="310"/>
                  </a:lnTo>
                  <a:lnTo>
                    <a:pt x="457" y="341"/>
                  </a:lnTo>
                  <a:lnTo>
                    <a:pt x="459" y="341"/>
                  </a:lnTo>
                  <a:lnTo>
                    <a:pt x="459" y="341"/>
                  </a:lnTo>
                  <a:lnTo>
                    <a:pt x="461" y="386"/>
                  </a:lnTo>
                  <a:lnTo>
                    <a:pt x="461" y="388"/>
                  </a:lnTo>
                  <a:lnTo>
                    <a:pt x="459" y="388"/>
                  </a:lnTo>
                  <a:lnTo>
                    <a:pt x="407" y="407"/>
                  </a:lnTo>
                  <a:lnTo>
                    <a:pt x="386" y="457"/>
                  </a:lnTo>
                  <a:lnTo>
                    <a:pt x="386" y="457"/>
                  </a:lnTo>
                  <a:lnTo>
                    <a:pt x="386" y="457"/>
                  </a:lnTo>
                  <a:lnTo>
                    <a:pt x="324" y="504"/>
                  </a:lnTo>
                  <a:lnTo>
                    <a:pt x="324" y="535"/>
                  </a:lnTo>
                  <a:lnTo>
                    <a:pt x="353" y="554"/>
                  </a:lnTo>
                  <a:lnTo>
                    <a:pt x="353" y="554"/>
                  </a:lnTo>
                  <a:lnTo>
                    <a:pt x="353" y="556"/>
                  </a:lnTo>
                  <a:lnTo>
                    <a:pt x="350" y="592"/>
                  </a:lnTo>
                  <a:lnTo>
                    <a:pt x="350" y="594"/>
                  </a:lnTo>
                  <a:lnTo>
                    <a:pt x="350" y="594"/>
                  </a:lnTo>
                  <a:lnTo>
                    <a:pt x="322" y="627"/>
                  </a:lnTo>
                  <a:lnTo>
                    <a:pt x="322" y="629"/>
                  </a:lnTo>
                  <a:lnTo>
                    <a:pt x="322" y="629"/>
                  </a:lnTo>
                  <a:lnTo>
                    <a:pt x="287" y="644"/>
                  </a:lnTo>
                  <a:lnTo>
                    <a:pt x="275" y="663"/>
                  </a:lnTo>
                  <a:lnTo>
                    <a:pt x="272" y="665"/>
                  </a:lnTo>
                  <a:lnTo>
                    <a:pt x="272" y="665"/>
                  </a:lnTo>
                  <a:lnTo>
                    <a:pt x="230" y="667"/>
                  </a:lnTo>
                  <a:lnTo>
                    <a:pt x="166" y="753"/>
                  </a:lnTo>
                  <a:lnTo>
                    <a:pt x="166" y="753"/>
                  </a:lnTo>
                  <a:lnTo>
                    <a:pt x="164" y="753"/>
                  </a:lnTo>
                  <a:lnTo>
                    <a:pt x="130" y="748"/>
                  </a:lnTo>
                  <a:lnTo>
                    <a:pt x="93" y="781"/>
                  </a:lnTo>
                  <a:lnTo>
                    <a:pt x="90" y="781"/>
                  </a:lnTo>
                  <a:lnTo>
                    <a:pt x="90" y="781"/>
                  </a:lnTo>
                  <a:lnTo>
                    <a:pt x="31" y="781"/>
                  </a:lnTo>
                  <a:lnTo>
                    <a:pt x="43" y="816"/>
                  </a:lnTo>
                  <a:lnTo>
                    <a:pt x="43" y="819"/>
                  </a:lnTo>
                  <a:lnTo>
                    <a:pt x="41" y="819"/>
                  </a:lnTo>
                  <a:lnTo>
                    <a:pt x="10" y="845"/>
                  </a:lnTo>
                  <a:lnTo>
                    <a:pt x="43" y="883"/>
                  </a:lnTo>
                  <a:lnTo>
                    <a:pt x="45" y="885"/>
                  </a:lnTo>
                  <a:lnTo>
                    <a:pt x="43" y="885"/>
                  </a:lnTo>
                  <a:lnTo>
                    <a:pt x="10" y="904"/>
                  </a:lnTo>
                  <a:lnTo>
                    <a:pt x="0" y="942"/>
                  </a:lnTo>
                  <a:lnTo>
                    <a:pt x="0" y="942"/>
                  </a:lnTo>
                  <a:close/>
                  <a:moveTo>
                    <a:pt x="279" y="797"/>
                  </a:moveTo>
                  <a:lnTo>
                    <a:pt x="289" y="767"/>
                  </a:lnTo>
                  <a:lnTo>
                    <a:pt x="291" y="767"/>
                  </a:lnTo>
                  <a:lnTo>
                    <a:pt x="291" y="764"/>
                  </a:lnTo>
                  <a:lnTo>
                    <a:pt x="291" y="764"/>
                  </a:lnTo>
                  <a:lnTo>
                    <a:pt x="294" y="764"/>
                  </a:lnTo>
                  <a:lnTo>
                    <a:pt x="357" y="757"/>
                  </a:lnTo>
                  <a:lnTo>
                    <a:pt x="376" y="719"/>
                  </a:lnTo>
                  <a:lnTo>
                    <a:pt x="376" y="715"/>
                  </a:lnTo>
                  <a:lnTo>
                    <a:pt x="379" y="712"/>
                  </a:lnTo>
                  <a:lnTo>
                    <a:pt x="381" y="715"/>
                  </a:lnTo>
                  <a:lnTo>
                    <a:pt x="383" y="717"/>
                  </a:lnTo>
                  <a:lnTo>
                    <a:pt x="398" y="731"/>
                  </a:lnTo>
                  <a:lnTo>
                    <a:pt x="412" y="693"/>
                  </a:lnTo>
                  <a:lnTo>
                    <a:pt x="414" y="693"/>
                  </a:lnTo>
                  <a:lnTo>
                    <a:pt x="414" y="691"/>
                  </a:lnTo>
                  <a:lnTo>
                    <a:pt x="414" y="691"/>
                  </a:lnTo>
                  <a:lnTo>
                    <a:pt x="417" y="691"/>
                  </a:lnTo>
                  <a:lnTo>
                    <a:pt x="417" y="691"/>
                  </a:lnTo>
                  <a:lnTo>
                    <a:pt x="450" y="686"/>
                  </a:lnTo>
                  <a:lnTo>
                    <a:pt x="450" y="686"/>
                  </a:lnTo>
                  <a:lnTo>
                    <a:pt x="450" y="684"/>
                  </a:lnTo>
                  <a:lnTo>
                    <a:pt x="450" y="684"/>
                  </a:lnTo>
                  <a:lnTo>
                    <a:pt x="452" y="686"/>
                  </a:lnTo>
                  <a:lnTo>
                    <a:pt x="452" y="686"/>
                  </a:lnTo>
                  <a:lnTo>
                    <a:pt x="452" y="686"/>
                  </a:lnTo>
                  <a:lnTo>
                    <a:pt x="490" y="710"/>
                  </a:lnTo>
                  <a:lnTo>
                    <a:pt x="492" y="710"/>
                  </a:lnTo>
                  <a:lnTo>
                    <a:pt x="495" y="712"/>
                  </a:lnTo>
                  <a:lnTo>
                    <a:pt x="492" y="712"/>
                  </a:lnTo>
                  <a:lnTo>
                    <a:pt x="492" y="715"/>
                  </a:lnTo>
                  <a:lnTo>
                    <a:pt x="492" y="715"/>
                  </a:lnTo>
                  <a:lnTo>
                    <a:pt x="487" y="741"/>
                  </a:lnTo>
                  <a:lnTo>
                    <a:pt x="487" y="743"/>
                  </a:lnTo>
                  <a:lnTo>
                    <a:pt x="487" y="743"/>
                  </a:lnTo>
                  <a:lnTo>
                    <a:pt x="485" y="743"/>
                  </a:lnTo>
                  <a:lnTo>
                    <a:pt x="485" y="745"/>
                  </a:lnTo>
                  <a:lnTo>
                    <a:pt x="466" y="748"/>
                  </a:lnTo>
                  <a:lnTo>
                    <a:pt x="497" y="779"/>
                  </a:lnTo>
                  <a:lnTo>
                    <a:pt x="497" y="779"/>
                  </a:lnTo>
                  <a:lnTo>
                    <a:pt x="499" y="781"/>
                  </a:lnTo>
                  <a:lnTo>
                    <a:pt x="504" y="783"/>
                  </a:lnTo>
                  <a:lnTo>
                    <a:pt x="499" y="786"/>
                  </a:lnTo>
                  <a:lnTo>
                    <a:pt x="497" y="786"/>
                  </a:lnTo>
                  <a:lnTo>
                    <a:pt x="362" y="852"/>
                  </a:lnTo>
                  <a:lnTo>
                    <a:pt x="362" y="852"/>
                  </a:lnTo>
                  <a:lnTo>
                    <a:pt x="362" y="852"/>
                  </a:lnTo>
                  <a:lnTo>
                    <a:pt x="360" y="852"/>
                  </a:lnTo>
                  <a:lnTo>
                    <a:pt x="360" y="852"/>
                  </a:lnTo>
                  <a:lnTo>
                    <a:pt x="357" y="850"/>
                  </a:lnTo>
                  <a:lnTo>
                    <a:pt x="279" y="802"/>
                  </a:lnTo>
                  <a:lnTo>
                    <a:pt x="279" y="802"/>
                  </a:lnTo>
                  <a:lnTo>
                    <a:pt x="277" y="800"/>
                  </a:lnTo>
                  <a:lnTo>
                    <a:pt x="277" y="797"/>
                  </a:lnTo>
                  <a:lnTo>
                    <a:pt x="279" y="797"/>
                  </a:lnTo>
                  <a:lnTo>
                    <a:pt x="279" y="797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71" name="Freeform 155">
              <a:extLst>
                <a:ext uri="{FF2B5EF4-FFF2-40B4-BE49-F238E27FC236}">
                  <a16:creationId xmlns:a16="http://schemas.microsoft.com/office/drawing/2014/main" id="{26C66690-A0B8-0641-92FC-8A8EED8F96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8690" y="4036824"/>
              <a:ext cx="115811" cy="85863"/>
            </a:xfrm>
            <a:custGeom>
              <a:avLst/>
              <a:gdLst>
                <a:gd name="T0" fmla="*/ 12 w 213"/>
                <a:gd name="T1" fmla="*/ 80 h 158"/>
                <a:gd name="T2" fmla="*/ 0 w 213"/>
                <a:gd name="T3" fmla="*/ 108 h 158"/>
                <a:gd name="T4" fmla="*/ 78 w 213"/>
                <a:gd name="T5" fmla="*/ 158 h 158"/>
                <a:gd name="T6" fmla="*/ 213 w 213"/>
                <a:gd name="T7" fmla="*/ 92 h 158"/>
                <a:gd name="T8" fmla="*/ 213 w 213"/>
                <a:gd name="T9" fmla="*/ 92 h 158"/>
                <a:gd name="T10" fmla="*/ 213 w 213"/>
                <a:gd name="T11" fmla="*/ 92 h 158"/>
                <a:gd name="T12" fmla="*/ 177 w 213"/>
                <a:gd name="T13" fmla="*/ 61 h 158"/>
                <a:gd name="T14" fmla="*/ 175 w 213"/>
                <a:gd name="T15" fmla="*/ 56 h 158"/>
                <a:gd name="T16" fmla="*/ 179 w 213"/>
                <a:gd name="T17" fmla="*/ 56 h 158"/>
                <a:gd name="T18" fmla="*/ 201 w 213"/>
                <a:gd name="T19" fmla="*/ 52 h 158"/>
                <a:gd name="T20" fmla="*/ 205 w 213"/>
                <a:gd name="T21" fmla="*/ 26 h 158"/>
                <a:gd name="T22" fmla="*/ 168 w 213"/>
                <a:gd name="T23" fmla="*/ 0 h 158"/>
                <a:gd name="T24" fmla="*/ 135 w 213"/>
                <a:gd name="T25" fmla="*/ 7 h 158"/>
                <a:gd name="T26" fmla="*/ 118 w 213"/>
                <a:gd name="T27" fmla="*/ 47 h 158"/>
                <a:gd name="T28" fmla="*/ 118 w 213"/>
                <a:gd name="T29" fmla="*/ 49 h 158"/>
                <a:gd name="T30" fmla="*/ 116 w 213"/>
                <a:gd name="T31" fmla="*/ 47 h 158"/>
                <a:gd name="T32" fmla="*/ 99 w 213"/>
                <a:gd name="T33" fmla="*/ 30 h 158"/>
                <a:gd name="T34" fmla="*/ 80 w 213"/>
                <a:gd name="T35" fmla="*/ 71 h 158"/>
                <a:gd name="T36" fmla="*/ 78 w 213"/>
                <a:gd name="T37" fmla="*/ 73 h 158"/>
                <a:gd name="T38" fmla="*/ 78 w 213"/>
                <a:gd name="T39" fmla="*/ 73 h 158"/>
                <a:gd name="T40" fmla="*/ 12 w 213"/>
                <a:gd name="T41" fmla="*/ 80 h 158"/>
                <a:gd name="T42" fmla="*/ 12 w 213"/>
                <a:gd name="T43" fmla="*/ 8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3" h="158">
                  <a:moveTo>
                    <a:pt x="12" y="80"/>
                  </a:moveTo>
                  <a:lnTo>
                    <a:pt x="0" y="108"/>
                  </a:lnTo>
                  <a:lnTo>
                    <a:pt x="78" y="158"/>
                  </a:lnTo>
                  <a:lnTo>
                    <a:pt x="213" y="92"/>
                  </a:lnTo>
                  <a:lnTo>
                    <a:pt x="213" y="92"/>
                  </a:lnTo>
                  <a:lnTo>
                    <a:pt x="213" y="92"/>
                  </a:lnTo>
                  <a:lnTo>
                    <a:pt x="177" y="61"/>
                  </a:lnTo>
                  <a:lnTo>
                    <a:pt x="175" y="56"/>
                  </a:lnTo>
                  <a:lnTo>
                    <a:pt x="179" y="56"/>
                  </a:lnTo>
                  <a:lnTo>
                    <a:pt x="201" y="52"/>
                  </a:lnTo>
                  <a:lnTo>
                    <a:pt x="205" y="26"/>
                  </a:lnTo>
                  <a:lnTo>
                    <a:pt x="168" y="0"/>
                  </a:lnTo>
                  <a:lnTo>
                    <a:pt x="135" y="7"/>
                  </a:lnTo>
                  <a:lnTo>
                    <a:pt x="118" y="47"/>
                  </a:lnTo>
                  <a:lnTo>
                    <a:pt x="118" y="49"/>
                  </a:lnTo>
                  <a:lnTo>
                    <a:pt x="116" y="47"/>
                  </a:lnTo>
                  <a:lnTo>
                    <a:pt x="99" y="30"/>
                  </a:lnTo>
                  <a:lnTo>
                    <a:pt x="80" y="71"/>
                  </a:lnTo>
                  <a:lnTo>
                    <a:pt x="78" y="73"/>
                  </a:lnTo>
                  <a:lnTo>
                    <a:pt x="78" y="73"/>
                  </a:lnTo>
                  <a:lnTo>
                    <a:pt x="12" y="80"/>
                  </a:lnTo>
                  <a:lnTo>
                    <a:pt x="12" y="8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72" name="Freeform 156">
              <a:extLst>
                <a:ext uri="{FF2B5EF4-FFF2-40B4-BE49-F238E27FC236}">
                  <a16:creationId xmlns:a16="http://schemas.microsoft.com/office/drawing/2014/main" id="{3D39E6AB-416D-B045-BE79-C191DB77127D}"/>
                </a:ext>
              </a:extLst>
            </p:cNvPr>
            <p:cNvSpPr>
              <a:spLocks/>
            </p:cNvSpPr>
            <p:nvPr/>
          </p:nvSpPr>
          <p:spPr bwMode="auto">
            <a:xfrm>
              <a:off x="9262343" y="2627147"/>
              <a:ext cx="641582" cy="1455869"/>
            </a:xfrm>
            <a:custGeom>
              <a:avLst/>
              <a:gdLst>
                <a:gd name="T0" fmla="*/ 1017 w 1180"/>
                <a:gd name="T1" fmla="*/ 1389 h 2679"/>
                <a:gd name="T2" fmla="*/ 1057 w 1180"/>
                <a:gd name="T3" fmla="*/ 1309 h 2679"/>
                <a:gd name="T4" fmla="*/ 1024 w 1180"/>
                <a:gd name="T5" fmla="*/ 1209 h 2679"/>
                <a:gd name="T6" fmla="*/ 1005 w 1180"/>
                <a:gd name="T7" fmla="*/ 1143 h 2679"/>
                <a:gd name="T8" fmla="*/ 1010 w 1180"/>
                <a:gd name="T9" fmla="*/ 866 h 2679"/>
                <a:gd name="T10" fmla="*/ 1100 w 1180"/>
                <a:gd name="T11" fmla="*/ 776 h 2679"/>
                <a:gd name="T12" fmla="*/ 1118 w 1180"/>
                <a:gd name="T13" fmla="*/ 724 h 2679"/>
                <a:gd name="T14" fmla="*/ 1154 w 1180"/>
                <a:gd name="T15" fmla="*/ 594 h 2679"/>
                <a:gd name="T16" fmla="*/ 1076 w 1180"/>
                <a:gd name="T17" fmla="*/ 459 h 2679"/>
                <a:gd name="T18" fmla="*/ 1007 w 1180"/>
                <a:gd name="T19" fmla="*/ 481 h 2679"/>
                <a:gd name="T20" fmla="*/ 1100 w 1180"/>
                <a:gd name="T21" fmla="*/ 272 h 2679"/>
                <a:gd name="T22" fmla="*/ 915 w 1180"/>
                <a:gd name="T23" fmla="*/ 130 h 2679"/>
                <a:gd name="T24" fmla="*/ 828 w 1180"/>
                <a:gd name="T25" fmla="*/ 12 h 2679"/>
                <a:gd name="T26" fmla="*/ 752 w 1180"/>
                <a:gd name="T27" fmla="*/ 187 h 2679"/>
                <a:gd name="T28" fmla="*/ 570 w 1180"/>
                <a:gd name="T29" fmla="*/ 171 h 2679"/>
                <a:gd name="T30" fmla="*/ 364 w 1180"/>
                <a:gd name="T31" fmla="*/ 291 h 2679"/>
                <a:gd name="T32" fmla="*/ 170 w 1180"/>
                <a:gd name="T33" fmla="*/ 386 h 2679"/>
                <a:gd name="T34" fmla="*/ 154 w 1180"/>
                <a:gd name="T35" fmla="*/ 587 h 2679"/>
                <a:gd name="T36" fmla="*/ 107 w 1180"/>
                <a:gd name="T37" fmla="*/ 573 h 2679"/>
                <a:gd name="T38" fmla="*/ 95 w 1180"/>
                <a:gd name="T39" fmla="*/ 679 h 2679"/>
                <a:gd name="T40" fmla="*/ 17 w 1180"/>
                <a:gd name="T41" fmla="*/ 741 h 2679"/>
                <a:gd name="T42" fmla="*/ 104 w 1180"/>
                <a:gd name="T43" fmla="*/ 850 h 2679"/>
                <a:gd name="T44" fmla="*/ 95 w 1180"/>
                <a:gd name="T45" fmla="*/ 966 h 2679"/>
                <a:gd name="T46" fmla="*/ 62 w 1180"/>
                <a:gd name="T47" fmla="*/ 1015 h 2679"/>
                <a:gd name="T48" fmla="*/ 73 w 1180"/>
                <a:gd name="T49" fmla="*/ 1195 h 2679"/>
                <a:gd name="T50" fmla="*/ 137 w 1180"/>
                <a:gd name="T51" fmla="*/ 1332 h 2679"/>
                <a:gd name="T52" fmla="*/ 144 w 1180"/>
                <a:gd name="T53" fmla="*/ 1382 h 2679"/>
                <a:gd name="T54" fmla="*/ 43 w 1180"/>
                <a:gd name="T55" fmla="*/ 1562 h 2679"/>
                <a:gd name="T56" fmla="*/ 83 w 1180"/>
                <a:gd name="T57" fmla="*/ 1675 h 2679"/>
                <a:gd name="T58" fmla="*/ 38 w 1180"/>
                <a:gd name="T59" fmla="*/ 1697 h 2679"/>
                <a:gd name="T60" fmla="*/ 0 w 1180"/>
                <a:gd name="T61" fmla="*/ 1780 h 2679"/>
                <a:gd name="T62" fmla="*/ 154 w 1180"/>
                <a:gd name="T63" fmla="*/ 1903 h 2679"/>
                <a:gd name="T64" fmla="*/ 185 w 1180"/>
                <a:gd name="T65" fmla="*/ 1936 h 2679"/>
                <a:gd name="T66" fmla="*/ 206 w 1180"/>
                <a:gd name="T67" fmla="*/ 2049 h 2679"/>
                <a:gd name="T68" fmla="*/ 201 w 1180"/>
                <a:gd name="T69" fmla="*/ 2075 h 2679"/>
                <a:gd name="T70" fmla="*/ 151 w 1180"/>
                <a:gd name="T71" fmla="*/ 2180 h 2679"/>
                <a:gd name="T72" fmla="*/ 168 w 1180"/>
                <a:gd name="T73" fmla="*/ 2272 h 2679"/>
                <a:gd name="T74" fmla="*/ 241 w 1180"/>
                <a:gd name="T75" fmla="*/ 2331 h 2679"/>
                <a:gd name="T76" fmla="*/ 265 w 1180"/>
                <a:gd name="T77" fmla="*/ 2348 h 2679"/>
                <a:gd name="T78" fmla="*/ 286 w 1180"/>
                <a:gd name="T79" fmla="*/ 2449 h 2679"/>
                <a:gd name="T80" fmla="*/ 300 w 1180"/>
                <a:gd name="T81" fmla="*/ 2516 h 2679"/>
                <a:gd name="T82" fmla="*/ 260 w 1180"/>
                <a:gd name="T83" fmla="*/ 2579 h 2679"/>
                <a:gd name="T84" fmla="*/ 260 w 1180"/>
                <a:gd name="T85" fmla="*/ 2667 h 2679"/>
                <a:gd name="T86" fmla="*/ 404 w 1180"/>
                <a:gd name="T87" fmla="*/ 2641 h 2679"/>
                <a:gd name="T88" fmla="*/ 435 w 1180"/>
                <a:gd name="T89" fmla="*/ 2579 h 2679"/>
                <a:gd name="T90" fmla="*/ 466 w 1180"/>
                <a:gd name="T91" fmla="*/ 2539 h 2679"/>
                <a:gd name="T92" fmla="*/ 523 w 1180"/>
                <a:gd name="T93" fmla="*/ 2447 h 2679"/>
                <a:gd name="T94" fmla="*/ 553 w 1180"/>
                <a:gd name="T95" fmla="*/ 2404 h 2679"/>
                <a:gd name="T96" fmla="*/ 620 w 1180"/>
                <a:gd name="T97" fmla="*/ 2253 h 2679"/>
                <a:gd name="T98" fmla="*/ 627 w 1180"/>
                <a:gd name="T99" fmla="*/ 2156 h 2679"/>
                <a:gd name="T100" fmla="*/ 665 w 1180"/>
                <a:gd name="T101" fmla="*/ 2085 h 2679"/>
                <a:gd name="T102" fmla="*/ 811 w 1180"/>
                <a:gd name="T103" fmla="*/ 2123 h 2679"/>
                <a:gd name="T104" fmla="*/ 910 w 1180"/>
                <a:gd name="T105" fmla="*/ 1978 h 2679"/>
                <a:gd name="T106" fmla="*/ 984 w 1180"/>
                <a:gd name="T107" fmla="*/ 1967 h 2679"/>
                <a:gd name="T108" fmla="*/ 1052 w 1180"/>
                <a:gd name="T109" fmla="*/ 1936 h 2679"/>
                <a:gd name="T110" fmla="*/ 1024 w 1180"/>
                <a:gd name="T111" fmla="*/ 1879 h 2679"/>
                <a:gd name="T112" fmla="*/ 1010 w 1180"/>
                <a:gd name="T113" fmla="*/ 1810 h 2679"/>
                <a:gd name="T114" fmla="*/ 996 w 1180"/>
                <a:gd name="T115" fmla="*/ 1768 h 2679"/>
                <a:gd name="T116" fmla="*/ 1048 w 1180"/>
                <a:gd name="T117" fmla="*/ 1678 h 2679"/>
                <a:gd name="T118" fmla="*/ 1052 w 1180"/>
                <a:gd name="T119" fmla="*/ 1550 h 2679"/>
                <a:gd name="T120" fmla="*/ 1059 w 1180"/>
                <a:gd name="T121" fmla="*/ 1448 h 2679"/>
                <a:gd name="T122" fmla="*/ 1095 w 1180"/>
                <a:gd name="T123" fmla="*/ 1432 h 2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80" h="2679">
                  <a:moveTo>
                    <a:pt x="1107" y="1408"/>
                  </a:moveTo>
                  <a:lnTo>
                    <a:pt x="1104" y="1410"/>
                  </a:lnTo>
                  <a:lnTo>
                    <a:pt x="1104" y="1408"/>
                  </a:lnTo>
                  <a:lnTo>
                    <a:pt x="1078" y="1389"/>
                  </a:lnTo>
                  <a:lnTo>
                    <a:pt x="1017" y="1389"/>
                  </a:lnTo>
                  <a:lnTo>
                    <a:pt x="1017" y="1387"/>
                  </a:lnTo>
                  <a:lnTo>
                    <a:pt x="1022" y="1351"/>
                  </a:lnTo>
                  <a:lnTo>
                    <a:pt x="1022" y="1351"/>
                  </a:lnTo>
                  <a:lnTo>
                    <a:pt x="1022" y="1351"/>
                  </a:lnTo>
                  <a:lnTo>
                    <a:pt x="1057" y="1309"/>
                  </a:lnTo>
                  <a:lnTo>
                    <a:pt x="1066" y="1280"/>
                  </a:lnTo>
                  <a:lnTo>
                    <a:pt x="1043" y="1264"/>
                  </a:lnTo>
                  <a:lnTo>
                    <a:pt x="1043" y="1264"/>
                  </a:lnTo>
                  <a:lnTo>
                    <a:pt x="1043" y="1231"/>
                  </a:lnTo>
                  <a:lnTo>
                    <a:pt x="1024" y="1209"/>
                  </a:lnTo>
                  <a:lnTo>
                    <a:pt x="1022" y="1207"/>
                  </a:lnTo>
                  <a:lnTo>
                    <a:pt x="1022" y="1207"/>
                  </a:lnTo>
                  <a:lnTo>
                    <a:pt x="1031" y="1164"/>
                  </a:lnTo>
                  <a:lnTo>
                    <a:pt x="1007" y="1145"/>
                  </a:lnTo>
                  <a:lnTo>
                    <a:pt x="1005" y="1143"/>
                  </a:lnTo>
                  <a:lnTo>
                    <a:pt x="1007" y="1143"/>
                  </a:lnTo>
                  <a:lnTo>
                    <a:pt x="1043" y="1103"/>
                  </a:lnTo>
                  <a:lnTo>
                    <a:pt x="1031" y="940"/>
                  </a:lnTo>
                  <a:lnTo>
                    <a:pt x="988" y="876"/>
                  </a:lnTo>
                  <a:lnTo>
                    <a:pt x="1010" y="866"/>
                  </a:lnTo>
                  <a:lnTo>
                    <a:pt x="1059" y="826"/>
                  </a:lnTo>
                  <a:lnTo>
                    <a:pt x="1059" y="824"/>
                  </a:lnTo>
                  <a:lnTo>
                    <a:pt x="1059" y="826"/>
                  </a:lnTo>
                  <a:lnTo>
                    <a:pt x="1090" y="828"/>
                  </a:lnTo>
                  <a:lnTo>
                    <a:pt x="1100" y="776"/>
                  </a:lnTo>
                  <a:lnTo>
                    <a:pt x="1100" y="776"/>
                  </a:lnTo>
                  <a:lnTo>
                    <a:pt x="1100" y="776"/>
                  </a:lnTo>
                  <a:lnTo>
                    <a:pt x="1114" y="755"/>
                  </a:lnTo>
                  <a:lnTo>
                    <a:pt x="1118" y="727"/>
                  </a:lnTo>
                  <a:lnTo>
                    <a:pt x="1118" y="724"/>
                  </a:lnTo>
                  <a:lnTo>
                    <a:pt x="1118" y="724"/>
                  </a:lnTo>
                  <a:lnTo>
                    <a:pt x="1180" y="677"/>
                  </a:lnTo>
                  <a:lnTo>
                    <a:pt x="1154" y="646"/>
                  </a:lnTo>
                  <a:lnTo>
                    <a:pt x="1154" y="644"/>
                  </a:lnTo>
                  <a:lnTo>
                    <a:pt x="1154" y="594"/>
                  </a:lnTo>
                  <a:lnTo>
                    <a:pt x="1100" y="521"/>
                  </a:lnTo>
                  <a:lnTo>
                    <a:pt x="1100" y="521"/>
                  </a:lnTo>
                  <a:lnTo>
                    <a:pt x="1100" y="518"/>
                  </a:lnTo>
                  <a:lnTo>
                    <a:pt x="1092" y="481"/>
                  </a:lnTo>
                  <a:lnTo>
                    <a:pt x="1076" y="459"/>
                  </a:lnTo>
                  <a:lnTo>
                    <a:pt x="1076" y="459"/>
                  </a:lnTo>
                  <a:lnTo>
                    <a:pt x="1076" y="457"/>
                  </a:lnTo>
                  <a:lnTo>
                    <a:pt x="1078" y="436"/>
                  </a:lnTo>
                  <a:lnTo>
                    <a:pt x="1045" y="452"/>
                  </a:lnTo>
                  <a:lnTo>
                    <a:pt x="1007" y="481"/>
                  </a:lnTo>
                  <a:lnTo>
                    <a:pt x="958" y="495"/>
                  </a:lnTo>
                  <a:lnTo>
                    <a:pt x="939" y="530"/>
                  </a:lnTo>
                  <a:lnTo>
                    <a:pt x="939" y="481"/>
                  </a:lnTo>
                  <a:lnTo>
                    <a:pt x="1043" y="374"/>
                  </a:lnTo>
                  <a:lnTo>
                    <a:pt x="1100" y="272"/>
                  </a:lnTo>
                  <a:lnTo>
                    <a:pt x="1126" y="180"/>
                  </a:lnTo>
                  <a:lnTo>
                    <a:pt x="1045" y="90"/>
                  </a:lnTo>
                  <a:lnTo>
                    <a:pt x="972" y="88"/>
                  </a:lnTo>
                  <a:lnTo>
                    <a:pt x="946" y="126"/>
                  </a:lnTo>
                  <a:lnTo>
                    <a:pt x="915" y="130"/>
                  </a:lnTo>
                  <a:lnTo>
                    <a:pt x="939" y="66"/>
                  </a:lnTo>
                  <a:lnTo>
                    <a:pt x="877" y="59"/>
                  </a:lnTo>
                  <a:lnTo>
                    <a:pt x="896" y="31"/>
                  </a:lnTo>
                  <a:lnTo>
                    <a:pt x="861" y="0"/>
                  </a:lnTo>
                  <a:lnTo>
                    <a:pt x="828" y="12"/>
                  </a:lnTo>
                  <a:lnTo>
                    <a:pt x="773" y="92"/>
                  </a:lnTo>
                  <a:lnTo>
                    <a:pt x="785" y="140"/>
                  </a:lnTo>
                  <a:lnTo>
                    <a:pt x="728" y="142"/>
                  </a:lnTo>
                  <a:lnTo>
                    <a:pt x="731" y="156"/>
                  </a:lnTo>
                  <a:lnTo>
                    <a:pt x="752" y="187"/>
                  </a:lnTo>
                  <a:lnTo>
                    <a:pt x="712" y="180"/>
                  </a:lnTo>
                  <a:lnTo>
                    <a:pt x="691" y="199"/>
                  </a:lnTo>
                  <a:lnTo>
                    <a:pt x="643" y="189"/>
                  </a:lnTo>
                  <a:lnTo>
                    <a:pt x="636" y="171"/>
                  </a:lnTo>
                  <a:lnTo>
                    <a:pt x="570" y="171"/>
                  </a:lnTo>
                  <a:lnTo>
                    <a:pt x="572" y="208"/>
                  </a:lnTo>
                  <a:lnTo>
                    <a:pt x="492" y="220"/>
                  </a:lnTo>
                  <a:lnTo>
                    <a:pt x="438" y="263"/>
                  </a:lnTo>
                  <a:lnTo>
                    <a:pt x="395" y="265"/>
                  </a:lnTo>
                  <a:lnTo>
                    <a:pt x="364" y="291"/>
                  </a:lnTo>
                  <a:lnTo>
                    <a:pt x="350" y="348"/>
                  </a:lnTo>
                  <a:lnTo>
                    <a:pt x="376" y="395"/>
                  </a:lnTo>
                  <a:lnTo>
                    <a:pt x="336" y="405"/>
                  </a:lnTo>
                  <a:lnTo>
                    <a:pt x="232" y="388"/>
                  </a:lnTo>
                  <a:lnTo>
                    <a:pt x="170" y="386"/>
                  </a:lnTo>
                  <a:lnTo>
                    <a:pt x="154" y="419"/>
                  </a:lnTo>
                  <a:lnTo>
                    <a:pt x="151" y="507"/>
                  </a:lnTo>
                  <a:lnTo>
                    <a:pt x="189" y="542"/>
                  </a:lnTo>
                  <a:lnTo>
                    <a:pt x="208" y="587"/>
                  </a:lnTo>
                  <a:lnTo>
                    <a:pt x="154" y="587"/>
                  </a:lnTo>
                  <a:lnTo>
                    <a:pt x="109" y="502"/>
                  </a:lnTo>
                  <a:lnTo>
                    <a:pt x="76" y="502"/>
                  </a:lnTo>
                  <a:lnTo>
                    <a:pt x="76" y="507"/>
                  </a:lnTo>
                  <a:lnTo>
                    <a:pt x="104" y="568"/>
                  </a:lnTo>
                  <a:lnTo>
                    <a:pt x="107" y="573"/>
                  </a:lnTo>
                  <a:lnTo>
                    <a:pt x="102" y="573"/>
                  </a:lnTo>
                  <a:lnTo>
                    <a:pt x="71" y="578"/>
                  </a:lnTo>
                  <a:lnTo>
                    <a:pt x="64" y="615"/>
                  </a:lnTo>
                  <a:lnTo>
                    <a:pt x="92" y="677"/>
                  </a:lnTo>
                  <a:lnTo>
                    <a:pt x="95" y="679"/>
                  </a:lnTo>
                  <a:lnTo>
                    <a:pt x="95" y="679"/>
                  </a:lnTo>
                  <a:lnTo>
                    <a:pt x="85" y="708"/>
                  </a:lnTo>
                  <a:lnTo>
                    <a:pt x="85" y="710"/>
                  </a:lnTo>
                  <a:lnTo>
                    <a:pt x="85" y="710"/>
                  </a:lnTo>
                  <a:lnTo>
                    <a:pt x="17" y="741"/>
                  </a:lnTo>
                  <a:lnTo>
                    <a:pt x="7" y="776"/>
                  </a:lnTo>
                  <a:lnTo>
                    <a:pt x="52" y="835"/>
                  </a:lnTo>
                  <a:lnTo>
                    <a:pt x="104" y="847"/>
                  </a:lnTo>
                  <a:lnTo>
                    <a:pt x="104" y="847"/>
                  </a:lnTo>
                  <a:lnTo>
                    <a:pt x="104" y="850"/>
                  </a:lnTo>
                  <a:lnTo>
                    <a:pt x="116" y="911"/>
                  </a:lnTo>
                  <a:lnTo>
                    <a:pt x="114" y="921"/>
                  </a:lnTo>
                  <a:lnTo>
                    <a:pt x="114" y="921"/>
                  </a:lnTo>
                  <a:lnTo>
                    <a:pt x="95" y="966"/>
                  </a:lnTo>
                  <a:lnTo>
                    <a:pt x="95" y="966"/>
                  </a:lnTo>
                  <a:lnTo>
                    <a:pt x="92" y="968"/>
                  </a:lnTo>
                  <a:lnTo>
                    <a:pt x="47" y="980"/>
                  </a:lnTo>
                  <a:lnTo>
                    <a:pt x="62" y="1013"/>
                  </a:lnTo>
                  <a:lnTo>
                    <a:pt x="62" y="1013"/>
                  </a:lnTo>
                  <a:lnTo>
                    <a:pt x="62" y="1015"/>
                  </a:lnTo>
                  <a:lnTo>
                    <a:pt x="45" y="1058"/>
                  </a:lnTo>
                  <a:lnTo>
                    <a:pt x="83" y="1105"/>
                  </a:lnTo>
                  <a:lnTo>
                    <a:pt x="83" y="1108"/>
                  </a:lnTo>
                  <a:lnTo>
                    <a:pt x="83" y="1108"/>
                  </a:lnTo>
                  <a:lnTo>
                    <a:pt x="73" y="1195"/>
                  </a:lnTo>
                  <a:lnTo>
                    <a:pt x="104" y="1235"/>
                  </a:lnTo>
                  <a:lnTo>
                    <a:pt x="104" y="1238"/>
                  </a:lnTo>
                  <a:lnTo>
                    <a:pt x="104" y="1238"/>
                  </a:lnTo>
                  <a:lnTo>
                    <a:pt x="92" y="1302"/>
                  </a:lnTo>
                  <a:lnTo>
                    <a:pt x="137" y="1332"/>
                  </a:lnTo>
                  <a:lnTo>
                    <a:pt x="137" y="1335"/>
                  </a:lnTo>
                  <a:lnTo>
                    <a:pt x="137" y="1335"/>
                  </a:lnTo>
                  <a:lnTo>
                    <a:pt x="144" y="1380"/>
                  </a:lnTo>
                  <a:lnTo>
                    <a:pt x="147" y="1382"/>
                  </a:lnTo>
                  <a:lnTo>
                    <a:pt x="144" y="1382"/>
                  </a:lnTo>
                  <a:lnTo>
                    <a:pt x="107" y="1436"/>
                  </a:lnTo>
                  <a:lnTo>
                    <a:pt x="102" y="1484"/>
                  </a:lnTo>
                  <a:lnTo>
                    <a:pt x="102" y="1484"/>
                  </a:lnTo>
                  <a:lnTo>
                    <a:pt x="102" y="1486"/>
                  </a:lnTo>
                  <a:lnTo>
                    <a:pt x="43" y="1562"/>
                  </a:lnTo>
                  <a:lnTo>
                    <a:pt x="43" y="1621"/>
                  </a:lnTo>
                  <a:lnTo>
                    <a:pt x="90" y="1649"/>
                  </a:lnTo>
                  <a:lnTo>
                    <a:pt x="92" y="1652"/>
                  </a:lnTo>
                  <a:lnTo>
                    <a:pt x="92" y="1652"/>
                  </a:lnTo>
                  <a:lnTo>
                    <a:pt x="83" y="1675"/>
                  </a:lnTo>
                  <a:lnTo>
                    <a:pt x="83" y="1675"/>
                  </a:lnTo>
                  <a:lnTo>
                    <a:pt x="83" y="1678"/>
                  </a:lnTo>
                  <a:lnTo>
                    <a:pt x="38" y="1697"/>
                  </a:lnTo>
                  <a:lnTo>
                    <a:pt x="38" y="1697"/>
                  </a:lnTo>
                  <a:lnTo>
                    <a:pt x="38" y="1697"/>
                  </a:lnTo>
                  <a:lnTo>
                    <a:pt x="0" y="1702"/>
                  </a:lnTo>
                  <a:lnTo>
                    <a:pt x="17" y="1758"/>
                  </a:lnTo>
                  <a:lnTo>
                    <a:pt x="17" y="1758"/>
                  </a:lnTo>
                  <a:lnTo>
                    <a:pt x="14" y="1761"/>
                  </a:lnTo>
                  <a:lnTo>
                    <a:pt x="0" y="1780"/>
                  </a:lnTo>
                  <a:lnTo>
                    <a:pt x="0" y="1810"/>
                  </a:lnTo>
                  <a:lnTo>
                    <a:pt x="118" y="1829"/>
                  </a:lnTo>
                  <a:lnTo>
                    <a:pt x="118" y="1829"/>
                  </a:lnTo>
                  <a:lnTo>
                    <a:pt x="118" y="1829"/>
                  </a:lnTo>
                  <a:lnTo>
                    <a:pt x="154" y="1903"/>
                  </a:lnTo>
                  <a:lnTo>
                    <a:pt x="185" y="1905"/>
                  </a:lnTo>
                  <a:lnTo>
                    <a:pt x="187" y="1905"/>
                  </a:lnTo>
                  <a:lnTo>
                    <a:pt x="187" y="1907"/>
                  </a:lnTo>
                  <a:lnTo>
                    <a:pt x="185" y="1936"/>
                  </a:lnTo>
                  <a:lnTo>
                    <a:pt x="185" y="1936"/>
                  </a:lnTo>
                  <a:lnTo>
                    <a:pt x="185" y="1936"/>
                  </a:lnTo>
                  <a:lnTo>
                    <a:pt x="137" y="1978"/>
                  </a:lnTo>
                  <a:lnTo>
                    <a:pt x="142" y="2012"/>
                  </a:lnTo>
                  <a:lnTo>
                    <a:pt x="168" y="2038"/>
                  </a:lnTo>
                  <a:lnTo>
                    <a:pt x="206" y="2049"/>
                  </a:lnTo>
                  <a:lnTo>
                    <a:pt x="208" y="2049"/>
                  </a:lnTo>
                  <a:lnTo>
                    <a:pt x="208" y="2052"/>
                  </a:lnTo>
                  <a:lnTo>
                    <a:pt x="201" y="2075"/>
                  </a:lnTo>
                  <a:lnTo>
                    <a:pt x="201" y="2075"/>
                  </a:lnTo>
                  <a:lnTo>
                    <a:pt x="201" y="2075"/>
                  </a:lnTo>
                  <a:lnTo>
                    <a:pt x="159" y="2109"/>
                  </a:lnTo>
                  <a:lnTo>
                    <a:pt x="156" y="2151"/>
                  </a:lnTo>
                  <a:lnTo>
                    <a:pt x="156" y="2151"/>
                  </a:lnTo>
                  <a:lnTo>
                    <a:pt x="156" y="2151"/>
                  </a:lnTo>
                  <a:lnTo>
                    <a:pt x="151" y="2180"/>
                  </a:lnTo>
                  <a:lnTo>
                    <a:pt x="187" y="2251"/>
                  </a:lnTo>
                  <a:lnTo>
                    <a:pt x="187" y="2253"/>
                  </a:lnTo>
                  <a:lnTo>
                    <a:pt x="187" y="2253"/>
                  </a:lnTo>
                  <a:lnTo>
                    <a:pt x="168" y="2272"/>
                  </a:lnTo>
                  <a:lnTo>
                    <a:pt x="168" y="2272"/>
                  </a:lnTo>
                  <a:lnTo>
                    <a:pt x="168" y="2272"/>
                  </a:lnTo>
                  <a:lnTo>
                    <a:pt x="151" y="2279"/>
                  </a:lnTo>
                  <a:lnTo>
                    <a:pt x="170" y="2336"/>
                  </a:lnTo>
                  <a:lnTo>
                    <a:pt x="206" y="2336"/>
                  </a:lnTo>
                  <a:lnTo>
                    <a:pt x="241" y="2331"/>
                  </a:lnTo>
                  <a:lnTo>
                    <a:pt x="241" y="2331"/>
                  </a:lnTo>
                  <a:lnTo>
                    <a:pt x="241" y="2331"/>
                  </a:lnTo>
                  <a:lnTo>
                    <a:pt x="265" y="2345"/>
                  </a:lnTo>
                  <a:lnTo>
                    <a:pt x="267" y="2348"/>
                  </a:lnTo>
                  <a:lnTo>
                    <a:pt x="265" y="2348"/>
                  </a:lnTo>
                  <a:lnTo>
                    <a:pt x="253" y="2374"/>
                  </a:lnTo>
                  <a:lnTo>
                    <a:pt x="279" y="2414"/>
                  </a:lnTo>
                  <a:lnTo>
                    <a:pt x="281" y="2414"/>
                  </a:lnTo>
                  <a:lnTo>
                    <a:pt x="281" y="2416"/>
                  </a:lnTo>
                  <a:lnTo>
                    <a:pt x="286" y="2449"/>
                  </a:lnTo>
                  <a:lnTo>
                    <a:pt x="298" y="2487"/>
                  </a:lnTo>
                  <a:lnTo>
                    <a:pt x="298" y="2487"/>
                  </a:lnTo>
                  <a:lnTo>
                    <a:pt x="300" y="2487"/>
                  </a:lnTo>
                  <a:lnTo>
                    <a:pt x="300" y="2516"/>
                  </a:lnTo>
                  <a:lnTo>
                    <a:pt x="300" y="2516"/>
                  </a:lnTo>
                  <a:lnTo>
                    <a:pt x="300" y="2518"/>
                  </a:lnTo>
                  <a:lnTo>
                    <a:pt x="270" y="2532"/>
                  </a:lnTo>
                  <a:lnTo>
                    <a:pt x="270" y="2556"/>
                  </a:lnTo>
                  <a:lnTo>
                    <a:pt x="270" y="2558"/>
                  </a:lnTo>
                  <a:lnTo>
                    <a:pt x="260" y="2579"/>
                  </a:lnTo>
                  <a:lnTo>
                    <a:pt x="260" y="2582"/>
                  </a:lnTo>
                  <a:lnTo>
                    <a:pt x="258" y="2582"/>
                  </a:lnTo>
                  <a:lnTo>
                    <a:pt x="227" y="2594"/>
                  </a:lnTo>
                  <a:lnTo>
                    <a:pt x="208" y="2629"/>
                  </a:lnTo>
                  <a:lnTo>
                    <a:pt x="260" y="2667"/>
                  </a:lnTo>
                  <a:lnTo>
                    <a:pt x="345" y="2679"/>
                  </a:lnTo>
                  <a:lnTo>
                    <a:pt x="383" y="2648"/>
                  </a:lnTo>
                  <a:lnTo>
                    <a:pt x="383" y="2646"/>
                  </a:lnTo>
                  <a:lnTo>
                    <a:pt x="383" y="2646"/>
                  </a:lnTo>
                  <a:lnTo>
                    <a:pt x="404" y="2641"/>
                  </a:lnTo>
                  <a:lnTo>
                    <a:pt x="404" y="2622"/>
                  </a:lnTo>
                  <a:lnTo>
                    <a:pt x="404" y="2622"/>
                  </a:lnTo>
                  <a:lnTo>
                    <a:pt x="407" y="2620"/>
                  </a:lnTo>
                  <a:lnTo>
                    <a:pt x="438" y="2601"/>
                  </a:lnTo>
                  <a:lnTo>
                    <a:pt x="435" y="2579"/>
                  </a:lnTo>
                  <a:lnTo>
                    <a:pt x="433" y="2577"/>
                  </a:lnTo>
                  <a:lnTo>
                    <a:pt x="435" y="2577"/>
                  </a:lnTo>
                  <a:lnTo>
                    <a:pt x="459" y="2572"/>
                  </a:lnTo>
                  <a:lnTo>
                    <a:pt x="466" y="2542"/>
                  </a:lnTo>
                  <a:lnTo>
                    <a:pt x="466" y="2539"/>
                  </a:lnTo>
                  <a:lnTo>
                    <a:pt x="468" y="2539"/>
                  </a:lnTo>
                  <a:lnTo>
                    <a:pt x="582" y="2530"/>
                  </a:lnTo>
                  <a:lnTo>
                    <a:pt x="586" y="2504"/>
                  </a:lnTo>
                  <a:lnTo>
                    <a:pt x="523" y="2447"/>
                  </a:lnTo>
                  <a:lnTo>
                    <a:pt x="523" y="2447"/>
                  </a:lnTo>
                  <a:lnTo>
                    <a:pt x="523" y="2419"/>
                  </a:lnTo>
                  <a:lnTo>
                    <a:pt x="523" y="2419"/>
                  </a:lnTo>
                  <a:lnTo>
                    <a:pt x="551" y="2404"/>
                  </a:lnTo>
                  <a:lnTo>
                    <a:pt x="553" y="2404"/>
                  </a:lnTo>
                  <a:lnTo>
                    <a:pt x="553" y="2404"/>
                  </a:lnTo>
                  <a:lnTo>
                    <a:pt x="589" y="2409"/>
                  </a:lnTo>
                  <a:lnTo>
                    <a:pt x="596" y="2298"/>
                  </a:lnTo>
                  <a:lnTo>
                    <a:pt x="596" y="2298"/>
                  </a:lnTo>
                  <a:lnTo>
                    <a:pt x="596" y="2298"/>
                  </a:lnTo>
                  <a:lnTo>
                    <a:pt x="620" y="2253"/>
                  </a:lnTo>
                  <a:lnTo>
                    <a:pt x="620" y="2253"/>
                  </a:lnTo>
                  <a:lnTo>
                    <a:pt x="620" y="2253"/>
                  </a:lnTo>
                  <a:lnTo>
                    <a:pt x="657" y="2248"/>
                  </a:lnTo>
                  <a:lnTo>
                    <a:pt x="665" y="2215"/>
                  </a:lnTo>
                  <a:lnTo>
                    <a:pt x="627" y="2156"/>
                  </a:lnTo>
                  <a:lnTo>
                    <a:pt x="624" y="2153"/>
                  </a:lnTo>
                  <a:lnTo>
                    <a:pt x="627" y="2153"/>
                  </a:lnTo>
                  <a:lnTo>
                    <a:pt x="662" y="2087"/>
                  </a:lnTo>
                  <a:lnTo>
                    <a:pt x="662" y="2085"/>
                  </a:lnTo>
                  <a:lnTo>
                    <a:pt x="665" y="2085"/>
                  </a:lnTo>
                  <a:lnTo>
                    <a:pt x="752" y="2083"/>
                  </a:lnTo>
                  <a:lnTo>
                    <a:pt x="776" y="2049"/>
                  </a:lnTo>
                  <a:lnTo>
                    <a:pt x="778" y="2047"/>
                  </a:lnTo>
                  <a:lnTo>
                    <a:pt x="778" y="2052"/>
                  </a:lnTo>
                  <a:lnTo>
                    <a:pt x="811" y="2123"/>
                  </a:lnTo>
                  <a:lnTo>
                    <a:pt x="830" y="2113"/>
                  </a:lnTo>
                  <a:lnTo>
                    <a:pt x="828" y="2073"/>
                  </a:lnTo>
                  <a:lnTo>
                    <a:pt x="828" y="2071"/>
                  </a:lnTo>
                  <a:lnTo>
                    <a:pt x="828" y="2071"/>
                  </a:lnTo>
                  <a:lnTo>
                    <a:pt x="910" y="1978"/>
                  </a:lnTo>
                  <a:lnTo>
                    <a:pt x="918" y="1943"/>
                  </a:lnTo>
                  <a:lnTo>
                    <a:pt x="918" y="1941"/>
                  </a:lnTo>
                  <a:lnTo>
                    <a:pt x="962" y="1922"/>
                  </a:lnTo>
                  <a:lnTo>
                    <a:pt x="962" y="1924"/>
                  </a:lnTo>
                  <a:lnTo>
                    <a:pt x="984" y="1967"/>
                  </a:lnTo>
                  <a:lnTo>
                    <a:pt x="1022" y="1990"/>
                  </a:lnTo>
                  <a:lnTo>
                    <a:pt x="1031" y="1959"/>
                  </a:lnTo>
                  <a:lnTo>
                    <a:pt x="1031" y="1959"/>
                  </a:lnTo>
                  <a:lnTo>
                    <a:pt x="1031" y="1957"/>
                  </a:lnTo>
                  <a:lnTo>
                    <a:pt x="1052" y="1936"/>
                  </a:lnTo>
                  <a:lnTo>
                    <a:pt x="1043" y="1910"/>
                  </a:lnTo>
                  <a:lnTo>
                    <a:pt x="1024" y="1905"/>
                  </a:lnTo>
                  <a:lnTo>
                    <a:pt x="1022" y="1905"/>
                  </a:lnTo>
                  <a:lnTo>
                    <a:pt x="1022" y="1903"/>
                  </a:lnTo>
                  <a:lnTo>
                    <a:pt x="1024" y="1879"/>
                  </a:lnTo>
                  <a:lnTo>
                    <a:pt x="1024" y="1879"/>
                  </a:lnTo>
                  <a:lnTo>
                    <a:pt x="1024" y="1877"/>
                  </a:lnTo>
                  <a:lnTo>
                    <a:pt x="1055" y="1846"/>
                  </a:lnTo>
                  <a:lnTo>
                    <a:pt x="1050" y="1822"/>
                  </a:lnTo>
                  <a:lnTo>
                    <a:pt x="1010" y="1810"/>
                  </a:lnTo>
                  <a:lnTo>
                    <a:pt x="1007" y="1810"/>
                  </a:lnTo>
                  <a:lnTo>
                    <a:pt x="1007" y="1808"/>
                  </a:lnTo>
                  <a:lnTo>
                    <a:pt x="996" y="1770"/>
                  </a:lnTo>
                  <a:lnTo>
                    <a:pt x="996" y="1770"/>
                  </a:lnTo>
                  <a:lnTo>
                    <a:pt x="996" y="1768"/>
                  </a:lnTo>
                  <a:lnTo>
                    <a:pt x="1017" y="1742"/>
                  </a:lnTo>
                  <a:lnTo>
                    <a:pt x="998" y="1711"/>
                  </a:lnTo>
                  <a:lnTo>
                    <a:pt x="998" y="1709"/>
                  </a:lnTo>
                  <a:lnTo>
                    <a:pt x="998" y="1709"/>
                  </a:lnTo>
                  <a:lnTo>
                    <a:pt x="1048" y="1678"/>
                  </a:lnTo>
                  <a:lnTo>
                    <a:pt x="1076" y="1623"/>
                  </a:lnTo>
                  <a:lnTo>
                    <a:pt x="1071" y="1583"/>
                  </a:lnTo>
                  <a:lnTo>
                    <a:pt x="1052" y="1552"/>
                  </a:lnTo>
                  <a:lnTo>
                    <a:pt x="1052" y="1552"/>
                  </a:lnTo>
                  <a:lnTo>
                    <a:pt x="1052" y="1550"/>
                  </a:lnTo>
                  <a:lnTo>
                    <a:pt x="1071" y="1510"/>
                  </a:lnTo>
                  <a:lnTo>
                    <a:pt x="1062" y="1486"/>
                  </a:lnTo>
                  <a:lnTo>
                    <a:pt x="1062" y="1486"/>
                  </a:lnTo>
                  <a:lnTo>
                    <a:pt x="1062" y="1486"/>
                  </a:lnTo>
                  <a:lnTo>
                    <a:pt x="1059" y="1448"/>
                  </a:lnTo>
                  <a:lnTo>
                    <a:pt x="1059" y="1446"/>
                  </a:lnTo>
                  <a:lnTo>
                    <a:pt x="1062" y="1446"/>
                  </a:lnTo>
                  <a:lnTo>
                    <a:pt x="1095" y="1432"/>
                  </a:lnTo>
                  <a:lnTo>
                    <a:pt x="1095" y="1432"/>
                  </a:lnTo>
                  <a:lnTo>
                    <a:pt x="1095" y="1432"/>
                  </a:lnTo>
                  <a:lnTo>
                    <a:pt x="1130" y="1425"/>
                  </a:lnTo>
                  <a:lnTo>
                    <a:pt x="1144" y="1406"/>
                  </a:lnTo>
                  <a:lnTo>
                    <a:pt x="1133" y="1392"/>
                  </a:lnTo>
                  <a:lnTo>
                    <a:pt x="1107" y="140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73" name="Freeform 157">
              <a:extLst>
                <a:ext uri="{FF2B5EF4-FFF2-40B4-BE49-F238E27FC236}">
                  <a16:creationId xmlns:a16="http://schemas.microsoft.com/office/drawing/2014/main" id="{E704501C-7A12-6648-88D3-713CC8ACC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82651" y="2582044"/>
              <a:ext cx="455088" cy="779290"/>
            </a:xfrm>
            <a:custGeom>
              <a:avLst/>
              <a:gdLst>
                <a:gd name="T0" fmla="*/ 825 w 837"/>
                <a:gd name="T1" fmla="*/ 1311 h 1434"/>
                <a:gd name="T2" fmla="*/ 770 w 837"/>
                <a:gd name="T3" fmla="*/ 1214 h 1434"/>
                <a:gd name="T4" fmla="*/ 796 w 837"/>
                <a:gd name="T5" fmla="*/ 1136 h 1434"/>
                <a:gd name="T6" fmla="*/ 728 w 837"/>
                <a:gd name="T7" fmla="*/ 997 h 1434"/>
                <a:gd name="T8" fmla="*/ 749 w 837"/>
                <a:gd name="T9" fmla="*/ 933 h 1434"/>
                <a:gd name="T10" fmla="*/ 629 w 837"/>
                <a:gd name="T11" fmla="*/ 810 h 1434"/>
                <a:gd name="T12" fmla="*/ 662 w 837"/>
                <a:gd name="T13" fmla="*/ 824 h 1434"/>
                <a:gd name="T14" fmla="*/ 647 w 837"/>
                <a:gd name="T15" fmla="*/ 762 h 1434"/>
                <a:gd name="T16" fmla="*/ 584 w 837"/>
                <a:gd name="T17" fmla="*/ 750 h 1434"/>
                <a:gd name="T18" fmla="*/ 562 w 837"/>
                <a:gd name="T19" fmla="*/ 703 h 1434"/>
                <a:gd name="T20" fmla="*/ 515 w 837"/>
                <a:gd name="T21" fmla="*/ 732 h 1434"/>
                <a:gd name="T22" fmla="*/ 406 w 837"/>
                <a:gd name="T23" fmla="*/ 561 h 1434"/>
                <a:gd name="T24" fmla="*/ 444 w 837"/>
                <a:gd name="T25" fmla="*/ 502 h 1434"/>
                <a:gd name="T26" fmla="*/ 473 w 837"/>
                <a:gd name="T27" fmla="*/ 445 h 1434"/>
                <a:gd name="T28" fmla="*/ 515 w 837"/>
                <a:gd name="T29" fmla="*/ 282 h 1434"/>
                <a:gd name="T30" fmla="*/ 543 w 837"/>
                <a:gd name="T31" fmla="*/ 194 h 1434"/>
                <a:gd name="T32" fmla="*/ 484 w 837"/>
                <a:gd name="T33" fmla="*/ 17 h 1434"/>
                <a:gd name="T34" fmla="*/ 484 w 837"/>
                <a:gd name="T35" fmla="*/ 17 h 1434"/>
                <a:gd name="T36" fmla="*/ 402 w 837"/>
                <a:gd name="T37" fmla="*/ 152 h 1434"/>
                <a:gd name="T38" fmla="*/ 399 w 837"/>
                <a:gd name="T39" fmla="*/ 152 h 1434"/>
                <a:gd name="T40" fmla="*/ 269 w 837"/>
                <a:gd name="T41" fmla="*/ 171 h 1434"/>
                <a:gd name="T42" fmla="*/ 267 w 837"/>
                <a:gd name="T43" fmla="*/ 168 h 1434"/>
                <a:gd name="T44" fmla="*/ 165 w 837"/>
                <a:gd name="T45" fmla="*/ 119 h 1434"/>
                <a:gd name="T46" fmla="*/ 149 w 837"/>
                <a:gd name="T47" fmla="*/ 145 h 1434"/>
                <a:gd name="T48" fmla="*/ 89 w 837"/>
                <a:gd name="T49" fmla="*/ 159 h 1434"/>
                <a:gd name="T50" fmla="*/ 80 w 837"/>
                <a:gd name="T51" fmla="*/ 190 h 1434"/>
                <a:gd name="T52" fmla="*/ 47 w 837"/>
                <a:gd name="T53" fmla="*/ 194 h 1434"/>
                <a:gd name="T54" fmla="*/ 37 w 837"/>
                <a:gd name="T55" fmla="*/ 230 h 1434"/>
                <a:gd name="T56" fmla="*/ 0 w 837"/>
                <a:gd name="T57" fmla="*/ 242 h 1434"/>
                <a:gd name="T58" fmla="*/ 59 w 837"/>
                <a:gd name="T59" fmla="*/ 353 h 1434"/>
                <a:gd name="T60" fmla="*/ 92 w 837"/>
                <a:gd name="T61" fmla="*/ 360 h 1434"/>
                <a:gd name="T62" fmla="*/ 113 w 837"/>
                <a:gd name="T63" fmla="*/ 417 h 1434"/>
                <a:gd name="T64" fmla="*/ 151 w 837"/>
                <a:gd name="T65" fmla="*/ 414 h 1434"/>
                <a:gd name="T66" fmla="*/ 177 w 837"/>
                <a:gd name="T67" fmla="*/ 438 h 1434"/>
                <a:gd name="T68" fmla="*/ 177 w 837"/>
                <a:gd name="T69" fmla="*/ 438 h 1434"/>
                <a:gd name="T70" fmla="*/ 217 w 837"/>
                <a:gd name="T71" fmla="*/ 493 h 1434"/>
                <a:gd name="T72" fmla="*/ 177 w 837"/>
                <a:gd name="T73" fmla="*/ 395 h 1434"/>
                <a:gd name="T74" fmla="*/ 253 w 837"/>
                <a:gd name="T75" fmla="*/ 325 h 1434"/>
                <a:gd name="T76" fmla="*/ 229 w 837"/>
                <a:gd name="T77" fmla="*/ 410 h 1434"/>
                <a:gd name="T78" fmla="*/ 298 w 837"/>
                <a:gd name="T79" fmla="*/ 445 h 1434"/>
                <a:gd name="T80" fmla="*/ 319 w 837"/>
                <a:gd name="T81" fmla="*/ 485 h 1434"/>
                <a:gd name="T82" fmla="*/ 321 w 837"/>
                <a:gd name="T83" fmla="*/ 620 h 1434"/>
                <a:gd name="T84" fmla="*/ 345 w 837"/>
                <a:gd name="T85" fmla="*/ 810 h 1434"/>
                <a:gd name="T86" fmla="*/ 342 w 837"/>
                <a:gd name="T87" fmla="*/ 914 h 1434"/>
                <a:gd name="T88" fmla="*/ 335 w 837"/>
                <a:gd name="T89" fmla="*/ 961 h 1434"/>
                <a:gd name="T90" fmla="*/ 380 w 837"/>
                <a:gd name="T91" fmla="*/ 1077 h 1434"/>
                <a:gd name="T92" fmla="*/ 432 w 837"/>
                <a:gd name="T93" fmla="*/ 1136 h 1434"/>
                <a:gd name="T94" fmla="*/ 837 w 837"/>
                <a:gd name="T95" fmla="*/ 1434 h 1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37" h="1434">
                  <a:moveTo>
                    <a:pt x="837" y="1434"/>
                  </a:moveTo>
                  <a:lnTo>
                    <a:pt x="825" y="1311"/>
                  </a:lnTo>
                  <a:lnTo>
                    <a:pt x="813" y="1254"/>
                  </a:lnTo>
                  <a:lnTo>
                    <a:pt x="770" y="1214"/>
                  </a:lnTo>
                  <a:lnTo>
                    <a:pt x="775" y="1153"/>
                  </a:lnTo>
                  <a:lnTo>
                    <a:pt x="796" y="1136"/>
                  </a:lnTo>
                  <a:lnTo>
                    <a:pt x="726" y="1053"/>
                  </a:lnTo>
                  <a:lnTo>
                    <a:pt x="728" y="997"/>
                  </a:lnTo>
                  <a:lnTo>
                    <a:pt x="756" y="966"/>
                  </a:lnTo>
                  <a:lnTo>
                    <a:pt x="749" y="933"/>
                  </a:lnTo>
                  <a:lnTo>
                    <a:pt x="690" y="916"/>
                  </a:lnTo>
                  <a:lnTo>
                    <a:pt x="629" y="810"/>
                  </a:lnTo>
                  <a:lnTo>
                    <a:pt x="645" y="798"/>
                  </a:lnTo>
                  <a:lnTo>
                    <a:pt x="662" y="824"/>
                  </a:lnTo>
                  <a:lnTo>
                    <a:pt x="692" y="807"/>
                  </a:lnTo>
                  <a:lnTo>
                    <a:pt x="647" y="762"/>
                  </a:lnTo>
                  <a:lnTo>
                    <a:pt x="621" y="776"/>
                  </a:lnTo>
                  <a:lnTo>
                    <a:pt x="584" y="750"/>
                  </a:lnTo>
                  <a:lnTo>
                    <a:pt x="581" y="750"/>
                  </a:lnTo>
                  <a:lnTo>
                    <a:pt x="562" y="703"/>
                  </a:lnTo>
                  <a:lnTo>
                    <a:pt x="520" y="703"/>
                  </a:lnTo>
                  <a:lnTo>
                    <a:pt x="515" y="732"/>
                  </a:lnTo>
                  <a:lnTo>
                    <a:pt x="489" y="729"/>
                  </a:lnTo>
                  <a:lnTo>
                    <a:pt x="406" y="561"/>
                  </a:lnTo>
                  <a:lnTo>
                    <a:pt x="411" y="509"/>
                  </a:lnTo>
                  <a:lnTo>
                    <a:pt x="444" y="502"/>
                  </a:lnTo>
                  <a:lnTo>
                    <a:pt x="421" y="403"/>
                  </a:lnTo>
                  <a:lnTo>
                    <a:pt x="473" y="445"/>
                  </a:lnTo>
                  <a:lnTo>
                    <a:pt x="475" y="325"/>
                  </a:lnTo>
                  <a:lnTo>
                    <a:pt x="515" y="282"/>
                  </a:lnTo>
                  <a:lnTo>
                    <a:pt x="579" y="282"/>
                  </a:lnTo>
                  <a:lnTo>
                    <a:pt x="543" y="194"/>
                  </a:lnTo>
                  <a:lnTo>
                    <a:pt x="527" y="5"/>
                  </a:lnTo>
                  <a:lnTo>
                    <a:pt x="484" y="17"/>
                  </a:lnTo>
                  <a:lnTo>
                    <a:pt x="484" y="17"/>
                  </a:lnTo>
                  <a:lnTo>
                    <a:pt x="484" y="17"/>
                  </a:lnTo>
                  <a:lnTo>
                    <a:pt x="454" y="0"/>
                  </a:lnTo>
                  <a:lnTo>
                    <a:pt x="402" y="152"/>
                  </a:lnTo>
                  <a:lnTo>
                    <a:pt x="399" y="152"/>
                  </a:lnTo>
                  <a:lnTo>
                    <a:pt x="399" y="152"/>
                  </a:lnTo>
                  <a:lnTo>
                    <a:pt x="331" y="152"/>
                  </a:lnTo>
                  <a:lnTo>
                    <a:pt x="269" y="171"/>
                  </a:lnTo>
                  <a:lnTo>
                    <a:pt x="269" y="171"/>
                  </a:lnTo>
                  <a:lnTo>
                    <a:pt x="267" y="168"/>
                  </a:lnTo>
                  <a:lnTo>
                    <a:pt x="248" y="114"/>
                  </a:lnTo>
                  <a:lnTo>
                    <a:pt x="165" y="119"/>
                  </a:lnTo>
                  <a:lnTo>
                    <a:pt x="149" y="145"/>
                  </a:lnTo>
                  <a:lnTo>
                    <a:pt x="149" y="145"/>
                  </a:lnTo>
                  <a:lnTo>
                    <a:pt x="149" y="145"/>
                  </a:lnTo>
                  <a:lnTo>
                    <a:pt x="89" y="159"/>
                  </a:lnTo>
                  <a:lnTo>
                    <a:pt x="80" y="190"/>
                  </a:lnTo>
                  <a:lnTo>
                    <a:pt x="80" y="190"/>
                  </a:lnTo>
                  <a:lnTo>
                    <a:pt x="78" y="190"/>
                  </a:lnTo>
                  <a:lnTo>
                    <a:pt x="47" y="194"/>
                  </a:lnTo>
                  <a:lnTo>
                    <a:pt x="37" y="227"/>
                  </a:lnTo>
                  <a:lnTo>
                    <a:pt x="37" y="230"/>
                  </a:lnTo>
                  <a:lnTo>
                    <a:pt x="35" y="230"/>
                  </a:lnTo>
                  <a:lnTo>
                    <a:pt x="0" y="242"/>
                  </a:lnTo>
                  <a:lnTo>
                    <a:pt x="7" y="277"/>
                  </a:lnTo>
                  <a:lnTo>
                    <a:pt x="59" y="353"/>
                  </a:lnTo>
                  <a:lnTo>
                    <a:pt x="89" y="358"/>
                  </a:lnTo>
                  <a:lnTo>
                    <a:pt x="92" y="360"/>
                  </a:lnTo>
                  <a:lnTo>
                    <a:pt x="92" y="360"/>
                  </a:lnTo>
                  <a:lnTo>
                    <a:pt x="113" y="417"/>
                  </a:lnTo>
                  <a:lnTo>
                    <a:pt x="151" y="414"/>
                  </a:lnTo>
                  <a:lnTo>
                    <a:pt x="151" y="414"/>
                  </a:lnTo>
                  <a:lnTo>
                    <a:pt x="151" y="414"/>
                  </a:lnTo>
                  <a:lnTo>
                    <a:pt x="177" y="438"/>
                  </a:lnTo>
                  <a:lnTo>
                    <a:pt x="177" y="438"/>
                  </a:lnTo>
                  <a:lnTo>
                    <a:pt x="177" y="438"/>
                  </a:lnTo>
                  <a:lnTo>
                    <a:pt x="184" y="474"/>
                  </a:lnTo>
                  <a:lnTo>
                    <a:pt x="217" y="493"/>
                  </a:lnTo>
                  <a:lnTo>
                    <a:pt x="241" y="471"/>
                  </a:lnTo>
                  <a:lnTo>
                    <a:pt x="177" y="395"/>
                  </a:lnTo>
                  <a:lnTo>
                    <a:pt x="194" y="346"/>
                  </a:lnTo>
                  <a:lnTo>
                    <a:pt x="253" y="325"/>
                  </a:lnTo>
                  <a:lnTo>
                    <a:pt x="222" y="374"/>
                  </a:lnTo>
                  <a:lnTo>
                    <a:pt x="229" y="410"/>
                  </a:lnTo>
                  <a:lnTo>
                    <a:pt x="276" y="445"/>
                  </a:lnTo>
                  <a:lnTo>
                    <a:pt x="298" y="445"/>
                  </a:lnTo>
                  <a:lnTo>
                    <a:pt x="298" y="481"/>
                  </a:lnTo>
                  <a:lnTo>
                    <a:pt x="319" y="485"/>
                  </a:lnTo>
                  <a:lnTo>
                    <a:pt x="298" y="585"/>
                  </a:lnTo>
                  <a:lnTo>
                    <a:pt x="321" y="620"/>
                  </a:lnTo>
                  <a:lnTo>
                    <a:pt x="328" y="736"/>
                  </a:lnTo>
                  <a:lnTo>
                    <a:pt x="345" y="810"/>
                  </a:lnTo>
                  <a:lnTo>
                    <a:pt x="368" y="883"/>
                  </a:lnTo>
                  <a:lnTo>
                    <a:pt x="342" y="914"/>
                  </a:lnTo>
                  <a:lnTo>
                    <a:pt x="350" y="942"/>
                  </a:lnTo>
                  <a:lnTo>
                    <a:pt x="335" y="961"/>
                  </a:lnTo>
                  <a:lnTo>
                    <a:pt x="373" y="1006"/>
                  </a:lnTo>
                  <a:lnTo>
                    <a:pt x="380" y="1077"/>
                  </a:lnTo>
                  <a:lnTo>
                    <a:pt x="432" y="1136"/>
                  </a:lnTo>
                  <a:lnTo>
                    <a:pt x="432" y="1136"/>
                  </a:lnTo>
                  <a:lnTo>
                    <a:pt x="494" y="1207"/>
                  </a:lnTo>
                  <a:lnTo>
                    <a:pt x="837" y="1434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74" name="Freeform 158">
              <a:extLst>
                <a:ext uri="{FF2B5EF4-FFF2-40B4-BE49-F238E27FC236}">
                  <a16:creationId xmlns:a16="http://schemas.microsoft.com/office/drawing/2014/main" id="{956A8332-FD39-ED4C-A1E0-4C013EA02481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3488" y="3194501"/>
              <a:ext cx="278924" cy="294543"/>
            </a:xfrm>
            <a:custGeom>
              <a:avLst/>
              <a:gdLst>
                <a:gd name="T0" fmla="*/ 468 w 513"/>
                <a:gd name="T1" fmla="*/ 127 h 542"/>
                <a:gd name="T2" fmla="*/ 397 w 513"/>
                <a:gd name="T3" fmla="*/ 71 h 542"/>
                <a:gd name="T4" fmla="*/ 371 w 513"/>
                <a:gd name="T5" fmla="*/ 85 h 542"/>
                <a:gd name="T6" fmla="*/ 302 w 513"/>
                <a:gd name="T7" fmla="*/ 78 h 542"/>
                <a:gd name="T8" fmla="*/ 255 w 513"/>
                <a:gd name="T9" fmla="*/ 52 h 542"/>
                <a:gd name="T10" fmla="*/ 255 w 513"/>
                <a:gd name="T11" fmla="*/ 52 h 542"/>
                <a:gd name="T12" fmla="*/ 158 w 513"/>
                <a:gd name="T13" fmla="*/ 0 h 542"/>
                <a:gd name="T14" fmla="*/ 180 w 513"/>
                <a:gd name="T15" fmla="*/ 90 h 542"/>
                <a:gd name="T16" fmla="*/ 182 w 513"/>
                <a:gd name="T17" fmla="*/ 92 h 542"/>
                <a:gd name="T18" fmla="*/ 184 w 513"/>
                <a:gd name="T19" fmla="*/ 130 h 542"/>
                <a:gd name="T20" fmla="*/ 118 w 513"/>
                <a:gd name="T21" fmla="*/ 158 h 542"/>
                <a:gd name="T22" fmla="*/ 135 w 513"/>
                <a:gd name="T23" fmla="*/ 194 h 542"/>
                <a:gd name="T24" fmla="*/ 116 w 513"/>
                <a:gd name="T25" fmla="*/ 222 h 542"/>
                <a:gd name="T26" fmla="*/ 99 w 513"/>
                <a:gd name="T27" fmla="*/ 243 h 542"/>
                <a:gd name="T28" fmla="*/ 75 w 513"/>
                <a:gd name="T29" fmla="*/ 305 h 542"/>
                <a:gd name="T30" fmla="*/ 54 w 513"/>
                <a:gd name="T31" fmla="*/ 326 h 542"/>
                <a:gd name="T32" fmla="*/ 42 w 513"/>
                <a:gd name="T33" fmla="*/ 359 h 542"/>
                <a:gd name="T34" fmla="*/ 21 w 513"/>
                <a:gd name="T35" fmla="*/ 383 h 542"/>
                <a:gd name="T36" fmla="*/ 19 w 513"/>
                <a:gd name="T37" fmla="*/ 383 h 542"/>
                <a:gd name="T38" fmla="*/ 0 w 513"/>
                <a:gd name="T39" fmla="*/ 428 h 542"/>
                <a:gd name="T40" fmla="*/ 23 w 513"/>
                <a:gd name="T41" fmla="*/ 428 h 542"/>
                <a:gd name="T42" fmla="*/ 68 w 513"/>
                <a:gd name="T43" fmla="*/ 466 h 542"/>
                <a:gd name="T44" fmla="*/ 71 w 513"/>
                <a:gd name="T45" fmla="*/ 468 h 542"/>
                <a:gd name="T46" fmla="*/ 92 w 513"/>
                <a:gd name="T47" fmla="*/ 499 h 542"/>
                <a:gd name="T48" fmla="*/ 92 w 513"/>
                <a:gd name="T49" fmla="*/ 501 h 542"/>
                <a:gd name="T50" fmla="*/ 97 w 513"/>
                <a:gd name="T51" fmla="*/ 513 h 542"/>
                <a:gd name="T52" fmla="*/ 106 w 513"/>
                <a:gd name="T53" fmla="*/ 542 h 542"/>
                <a:gd name="T54" fmla="*/ 161 w 513"/>
                <a:gd name="T55" fmla="*/ 492 h 542"/>
                <a:gd name="T56" fmla="*/ 163 w 513"/>
                <a:gd name="T57" fmla="*/ 490 h 542"/>
                <a:gd name="T58" fmla="*/ 234 w 513"/>
                <a:gd name="T59" fmla="*/ 442 h 542"/>
                <a:gd name="T60" fmla="*/ 236 w 513"/>
                <a:gd name="T61" fmla="*/ 442 h 542"/>
                <a:gd name="T62" fmla="*/ 274 w 513"/>
                <a:gd name="T63" fmla="*/ 452 h 542"/>
                <a:gd name="T64" fmla="*/ 281 w 513"/>
                <a:gd name="T65" fmla="*/ 421 h 542"/>
                <a:gd name="T66" fmla="*/ 331 w 513"/>
                <a:gd name="T67" fmla="*/ 419 h 542"/>
                <a:gd name="T68" fmla="*/ 347 w 513"/>
                <a:gd name="T69" fmla="*/ 369 h 542"/>
                <a:gd name="T70" fmla="*/ 347 w 513"/>
                <a:gd name="T71" fmla="*/ 366 h 542"/>
                <a:gd name="T72" fmla="*/ 352 w 513"/>
                <a:gd name="T73" fmla="*/ 312 h 542"/>
                <a:gd name="T74" fmla="*/ 352 w 513"/>
                <a:gd name="T75" fmla="*/ 312 h 542"/>
                <a:gd name="T76" fmla="*/ 354 w 513"/>
                <a:gd name="T77" fmla="*/ 286 h 542"/>
                <a:gd name="T78" fmla="*/ 406 w 513"/>
                <a:gd name="T79" fmla="*/ 262 h 542"/>
                <a:gd name="T80" fmla="*/ 506 w 513"/>
                <a:gd name="T81" fmla="*/ 151 h 542"/>
                <a:gd name="T82" fmla="*/ 470 w 513"/>
                <a:gd name="T83" fmla="*/ 130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13" h="542">
                  <a:moveTo>
                    <a:pt x="470" y="130"/>
                  </a:moveTo>
                  <a:lnTo>
                    <a:pt x="468" y="127"/>
                  </a:lnTo>
                  <a:lnTo>
                    <a:pt x="468" y="127"/>
                  </a:lnTo>
                  <a:lnTo>
                    <a:pt x="397" y="71"/>
                  </a:lnTo>
                  <a:lnTo>
                    <a:pt x="373" y="85"/>
                  </a:lnTo>
                  <a:lnTo>
                    <a:pt x="371" y="85"/>
                  </a:lnTo>
                  <a:lnTo>
                    <a:pt x="371" y="85"/>
                  </a:lnTo>
                  <a:lnTo>
                    <a:pt x="302" y="78"/>
                  </a:lnTo>
                  <a:lnTo>
                    <a:pt x="302" y="75"/>
                  </a:lnTo>
                  <a:lnTo>
                    <a:pt x="255" y="52"/>
                  </a:lnTo>
                  <a:lnTo>
                    <a:pt x="255" y="52"/>
                  </a:lnTo>
                  <a:lnTo>
                    <a:pt x="255" y="52"/>
                  </a:lnTo>
                  <a:lnTo>
                    <a:pt x="213" y="4"/>
                  </a:lnTo>
                  <a:lnTo>
                    <a:pt x="158" y="0"/>
                  </a:lnTo>
                  <a:lnTo>
                    <a:pt x="142" y="40"/>
                  </a:lnTo>
                  <a:lnTo>
                    <a:pt x="180" y="90"/>
                  </a:lnTo>
                  <a:lnTo>
                    <a:pt x="182" y="92"/>
                  </a:lnTo>
                  <a:lnTo>
                    <a:pt x="182" y="92"/>
                  </a:lnTo>
                  <a:lnTo>
                    <a:pt x="184" y="127"/>
                  </a:lnTo>
                  <a:lnTo>
                    <a:pt x="184" y="130"/>
                  </a:lnTo>
                  <a:lnTo>
                    <a:pt x="182" y="130"/>
                  </a:lnTo>
                  <a:lnTo>
                    <a:pt x="118" y="158"/>
                  </a:lnTo>
                  <a:lnTo>
                    <a:pt x="118" y="180"/>
                  </a:lnTo>
                  <a:lnTo>
                    <a:pt x="135" y="194"/>
                  </a:lnTo>
                  <a:lnTo>
                    <a:pt x="137" y="196"/>
                  </a:lnTo>
                  <a:lnTo>
                    <a:pt x="116" y="222"/>
                  </a:lnTo>
                  <a:lnTo>
                    <a:pt x="116" y="222"/>
                  </a:lnTo>
                  <a:lnTo>
                    <a:pt x="99" y="243"/>
                  </a:lnTo>
                  <a:lnTo>
                    <a:pt x="75" y="303"/>
                  </a:lnTo>
                  <a:lnTo>
                    <a:pt x="75" y="305"/>
                  </a:lnTo>
                  <a:lnTo>
                    <a:pt x="75" y="305"/>
                  </a:lnTo>
                  <a:lnTo>
                    <a:pt x="54" y="326"/>
                  </a:lnTo>
                  <a:lnTo>
                    <a:pt x="42" y="359"/>
                  </a:lnTo>
                  <a:lnTo>
                    <a:pt x="42" y="359"/>
                  </a:lnTo>
                  <a:lnTo>
                    <a:pt x="42" y="359"/>
                  </a:lnTo>
                  <a:lnTo>
                    <a:pt x="21" y="383"/>
                  </a:lnTo>
                  <a:lnTo>
                    <a:pt x="19" y="385"/>
                  </a:lnTo>
                  <a:lnTo>
                    <a:pt x="19" y="383"/>
                  </a:lnTo>
                  <a:lnTo>
                    <a:pt x="0" y="383"/>
                  </a:lnTo>
                  <a:lnTo>
                    <a:pt x="0" y="428"/>
                  </a:lnTo>
                  <a:lnTo>
                    <a:pt x="21" y="428"/>
                  </a:lnTo>
                  <a:lnTo>
                    <a:pt x="23" y="428"/>
                  </a:lnTo>
                  <a:lnTo>
                    <a:pt x="23" y="463"/>
                  </a:lnTo>
                  <a:lnTo>
                    <a:pt x="68" y="466"/>
                  </a:lnTo>
                  <a:lnTo>
                    <a:pt x="71" y="466"/>
                  </a:lnTo>
                  <a:lnTo>
                    <a:pt x="71" y="468"/>
                  </a:lnTo>
                  <a:lnTo>
                    <a:pt x="73" y="494"/>
                  </a:lnTo>
                  <a:lnTo>
                    <a:pt x="92" y="499"/>
                  </a:lnTo>
                  <a:lnTo>
                    <a:pt x="92" y="499"/>
                  </a:lnTo>
                  <a:lnTo>
                    <a:pt x="92" y="501"/>
                  </a:lnTo>
                  <a:lnTo>
                    <a:pt x="97" y="513"/>
                  </a:lnTo>
                  <a:lnTo>
                    <a:pt x="97" y="513"/>
                  </a:lnTo>
                  <a:lnTo>
                    <a:pt x="99" y="532"/>
                  </a:lnTo>
                  <a:lnTo>
                    <a:pt x="106" y="542"/>
                  </a:lnTo>
                  <a:lnTo>
                    <a:pt x="123" y="537"/>
                  </a:lnTo>
                  <a:lnTo>
                    <a:pt x="161" y="492"/>
                  </a:lnTo>
                  <a:lnTo>
                    <a:pt x="161" y="490"/>
                  </a:lnTo>
                  <a:lnTo>
                    <a:pt x="163" y="490"/>
                  </a:lnTo>
                  <a:lnTo>
                    <a:pt x="206" y="485"/>
                  </a:lnTo>
                  <a:lnTo>
                    <a:pt x="234" y="442"/>
                  </a:lnTo>
                  <a:lnTo>
                    <a:pt x="234" y="440"/>
                  </a:lnTo>
                  <a:lnTo>
                    <a:pt x="236" y="442"/>
                  </a:lnTo>
                  <a:lnTo>
                    <a:pt x="255" y="463"/>
                  </a:lnTo>
                  <a:lnTo>
                    <a:pt x="274" y="452"/>
                  </a:lnTo>
                  <a:lnTo>
                    <a:pt x="281" y="421"/>
                  </a:lnTo>
                  <a:lnTo>
                    <a:pt x="281" y="421"/>
                  </a:lnTo>
                  <a:lnTo>
                    <a:pt x="284" y="421"/>
                  </a:lnTo>
                  <a:lnTo>
                    <a:pt x="331" y="419"/>
                  </a:lnTo>
                  <a:lnTo>
                    <a:pt x="343" y="402"/>
                  </a:lnTo>
                  <a:lnTo>
                    <a:pt x="347" y="369"/>
                  </a:lnTo>
                  <a:lnTo>
                    <a:pt x="347" y="369"/>
                  </a:lnTo>
                  <a:lnTo>
                    <a:pt x="347" y="366"/>
                  </a:lnTo>
                  <a:lnTo>
                    <a:pt x="369" y="343"/>
                  </a:lnTo>
                  <a:lnTo>
                    <a:pt x="352" y="312"/>
                  </a:lnTo>
                  <a:lnTo>
                    <a:pt x="352" y="312"/>
                  </a:lnTo>
                  <a:lnTo>
                    <a:pt x="352" y="312"/>
                  </a:lnTo>
                  <a:lnTo>
                    <a:pt x="354" y="286"/>
                  </a:lnTo>
                  <a:lnTo>
                    <a:pt x="354" y="286"/>
                  </a:lnTo>
                  <a:lnTo>
                    <a:pt x="354" y="286"/>
                  </a:lnTo>
                  <a:lnTo>
                    <a:pt x="406" y="262"/>
                  </a:lnTo>
                  <a:lnTo>
                    <a:pt x="466" y="203"/>
                  </a:lnTo>
                  <a:lnTo>
                    <a:pt x="506" y="151"/>
                  </a:lnTo>
                  <a:lnTo>
                    <a:pt x="513" y="135"/>
                  </a:lnTo>
                  <a:lnTo>
                    <a:pt x="470" y="13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75" name="Freeform 159">
              <a:extLst>
                <a:ext uri="{FF2B5EF4-FFF2-40B4-BE49-F238E27FC236}">
                  <a16:creationId xmlns:a16="http://schemas.microsoft.com/office/drawing/2014/main" id="{798F5BD5-4308-8043-9009-00E5288240E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5125" y="3285791"/>
              <a:ext cx="109286" cy="148902"/>
            </a:xfrm>
            <a:custGeom>
              <a:avLst/>
              <a:gdLst>
                <a:gd name="T0" fmla="*/ 175 w 201"/>
                <a:gd name="T1" fmla="*/ 274 h 274"/>
                <a:gd name="T2" fmla="*/ 201 w 201"/>
                <a:gd name="T3" fmla="*/ 243 h 274"/>
                <a:gd name="T4" fmla="*/ 142 w 201"/>
                <a:gd name="T5" fmla="*/ 165 h 274"/>
                <a:gd name="T6" fmla="*/ 178 w 201"/>
                <a:gd name="T7" fmla="*/ 64 h 274"/>
                <a:gd name="T8" fmla="*/ 152 w 201"/>
                <a:gd name="T9" fmla="*/ 42 h 274"/>
                <a:gd name="T10" fmla="*/ 131 w 201"/>
                <a:gd name="T11" fmla="*/ 59 h 274"/>
                <a:gd name="T12" fmla="*/ 43 w 201"/>
                <a:gd name="T13" fmla="*/ 0 h 274"/>
                <a:gd name="T14" fmla="*/ 31 w 201"/>
                <a:gd name="T15" fmla="*/ 16 h 274"/>
                <a:gd name="T16" fmla="*/ 34 w 201"/>
                <a:gd name="T17" fmla="*/ 87 h 274"/>
                <a:gd name="T18" fmla="*/ 0 w 201"/>
                <a:gd name="T19" fmla="*/ 123 h 274"/>
                <a:gd name="T20" fmla="*/ 10 w 201"/>
                <a:gd name="T21" fmla="*/ 170 h 274"/>
                <a:gd name="T22" fmla="*/ 67 w 201"/>
                <a:gd name="T23" fmla="*/ 168 h 274"/>
                <a:gd name="T24" fmla="*/ 131 w 201"/>
                <a:gd name="T25" fmla="*/ 248 h 274"/>
                <a:gd name="T26" fmla="*/ 175 w 201"/>
                <a:gd name="T27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1" h="274">
                  <a:moveTo>
                    <a:pt x="175" y="274"/>
                  </a:moveTo>
                  <a:lnTo>
                    <a:pt x="201" y="243"/>
                  </a:lnTo>
                  <a:lnTo>
                    <a:pt x="142" y="165"/>
                  </a:lnTo>
                  <a:lnTo>
                    <a:pt x="178" y="64"/>
                  </a:lnTo>
                  <a:lnTo>
                    <a:pt x="152" y="42"/>
                  </a:lnTo>
                  <a:lnTo>
                    <a:pt x="131" y="59"/>
                  </a:lnTo>
                  <a:lnTo>
                    <a:pt x="43" y="0"/>
                  </a:lnTo>
                  <a:lnTo>
                    <a:pt x="31" y="16"/>
                  </a:lnTo>
                  <a:lnTo>
                    <a:pt x="34" y="87"/>
                  </a:lnTo>
                  <a:lnTo>
                    <a:pt x="0" y="123"/>
                  </a:lnTo>
                  <a:lnTo>
                    <a:pt x="10" y="170"/>
                  </a:lnTo>
                  <a:lnTo>
                    <a:pt x="67" y="168"/>
                  </a:lnTo>
                  <a:lnTo>
                    <a:pt x="131" y="248"/>
                  </a:lnTo>
                  <a:lnTo>
                    <a:pt x="175" y="274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76" name="Freeform 39">
              <a:extLst>
                <a:ext uri="{FF2B5EF4-FFF2-40B4-BE49-F238E27FC236}">
                  <a16:creationId xmlns:a16="http://schemas.microsoft.com/office/drawing/2014/main" id="{0E3DB96A-3D1C-7F4E-87F3-70EB798EDB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9973" y="3146675"/>
              <a:ext cx="506198" cy="898846"/>
            </a:xfrm>
            <a:custGeom>
              <a:avLst/>
              <a:gdLst>
                <a:gd name="T0" fmla="*/ 648 w 931"/>
                <a:gd name="T1" fmla="*/ 1595 h 1654"/>
                <a:gd name="T2" fmla="*/ 688 w 931"/>
                <a:gd name="T3" fmla="*/ 1619 h 1654"/>
                <a:gd name="T4" fmla="*/ 709 w 931"/>
                <a:gd name="T5" fmla="*/ 1588 h 1654"/>
                <a:gd name="T6" fmla="*/ 785 w 931"/>
                <a:gd name="T7" fmla="*/ 1583 h 1654"/>
                <a:gd name="T8" fmla="*/ 822 w 931"/>
                <a:gd name="T9" fmla="*/ 1505 h 1654"/>
                <a:gd name="T10" fmla="*/ 867 w 931"/>
                <a:gd name="T11" fmla="*/ 1439 h 1654"/>
                <a:gd name="T12" fmla="*/ 822 w 931"/>
                <a:gd name="T13" fmla="*/ 1434 h 1654"/>
                <a:gd name="T14" fmla="*/ 794 w 931"/>
                <a:gd name="T15" fmla="*/ 1399 h 1654"/>
                <a:gd name="T16" fmla="*/ 846 w 931"/>
                <a:gd name="T17" fmla="*/ 1361 h 1654"/>
                <a:gd name="T18" fmla="*/ 891 w 931"/>
                <a:gd name="T19" fmla="*/ 1394 h 1654"/>
                <a:gd name="T20" fmla="*/ 931 w 931"/>
                <a:gd name="T21" fmla="*/ 1285 h 1654"/>
                <a:gd name="T22" fmla="*/ 820 w 931"/>
                <a:gd name="T23" fmla="*/ 1065 h 1654"/>
                <a:gd name="T24" fmla="*/ 780 w 931"/>
                <a:gd name="T25" fmla="*/ 923 h 1654"/>
                <a:gd name="T26" fmla="*/ 723 w 931"/>
                <a:gd name="T27" fmla="*/ 845 h 1654"/>
                <a:gd name="T28" fmla="*/ 539 w 931"/>
                <a:gd name="T29" fmla="*/ 847 h 1654"/>
                <a:gd name="T30" fmla="*/ 458 w 931"/>
                <a:gd name="T31" fmla="*/ 951 h 1654"/>
                <a:gd name="T32" fmla="*/ 331 w 931"/>
                <a:gd name="T33" fmla="*/ 902 h 1654"/>
                <a:gd name="T34" fmla="*/ 409 w 931"/>
                <a:gd name="T35" fmla="*/ 561 h 1654"/>
                <a:gd name="T36" fmla="*/ 430 w 931"/>
                <a:gd name="T37" fmla="*/ 376 h 1654"/>
                <a:gd name="T38" fmla="*/ 586 w 931"/>
                <a:gd name="T39" fmla="*/ 206 h 1654"/>
                <a:gd name="T40" fmla="*/ 596 w 931"/>
                <a:gd name="T41" fmla="*/ 161 h 1654"/>
                <a:gd name="T42" fmla="*/ 496 w 931"/>
                <a:gd name="T43" fmla="*/ 152 h 1654"/>
                <a:gd name="T44" fmla="*/ 475 w 931"/>
                <a:gd name="T45" fmla="*/ 116 h 1654"/>
                <a:gd name="T46" fmla="*/ 496 w 931"/>
                <a:gd name="T47" fmla="*/ 76 h 1654"/>
                <a:gd name="T48" fmla="*/ 361 w 931"/>
                <a:gd name="T49" fmla="*/ 26 h 1654"/>
                <a:gd name="T50" fmla="*/ 352 w 931"/>
                <a:gd name="T51" fmla="*/ 62 h 1654"/>
                <a:gd name="T52" fmla="*/ 283 w 931"/>
                <a:gd name="T53" fmla="*/ 97 h 1654"/>
                <a:gd name="T54" fmla="*/ 238 w 931"/>
                <a:gd name="T55" fmla="*/ 107 h 1654"/>
                <a:gd name="T56" fmla="*/ 153 w 931"/>
                <a:gd name="T57" fmla="*/ 107 h 1654"/>
                <a:gd name="T58" fmla="*/ 189 w 931"/>
                <a:gd name="T59" fmla="*/ 201 h 1654"/>
                <a:gd name="T60" fmla="*/ 201 w 931"/>
                <a:gd name="T61" fmla="*/ 315 h 1654"/>
                <a:gd name="T62" fmla="*/ 224 w 931"/>
                <a:gd name="T63" fmla="*/ 393 h 1654"/>
                <a:gd name="T64" fmla="*/ 196 w 931"/>
                <a:gd name="T65" fmla="*/ 443 h 1654"/>
                <a:gd name="T66" fmla="*/ 182 w 931"/>
                <a:gd name="T67" fmla="*/ 480 h 1654"/>
                <a:gd name="T68" fmla="*/ 123 w 931"/>
                <a:gd name="T69" fmla="*/ 485 h 1654"/>
                <a:gd name="T70" fmla="*/ 118 w 931"/>
                <a:gd name="T71" fmla="*/ 530 h 1654"/>
                <a:gd name="T72" fmla="*/ 23 w 931"/>
                <a:gd name="T73" fmla="*/ 679 h 1654"/>
                <a:gd name="T74" fmla="*/ 49 w 931"/>
                <a:gd name="T75" fmla="*/ 738 h 1654"/>
                <a:gd name="T76" fmla="*/ 23 w 931"/>
                <a:gd name="T77" fmla="*/ 793 h 1654"/>
                <a:gd name="T78" fmla="*/ 73 w 931"/>
                <a:gd name="T79" fmla="*/ 826 h 1654"/>
                <a:gd name="T80" fmla="*/ 85 w 931"/>
                <a:gd name="T81" fmla="*/ 857 h 1654"/>
                <a:gd name="T82" fmla="*/ 153 w 931"/>
                <a:gd name="T83" fmla="*/ 897 h 1654"/>
                <a:gd name="T84" fmla="*/ 182 w 931"/>
                <a:gd name="T85" fmla="*/ 925 h 1654"/>
                <a:gd name="T86" fmla="*/ 144 w 931"/>
                <a:gd name="T87" fmla="*/ 1011 h 1654"/>
                <a:gd name="T88" fmla="*/ 149 w 931"/>
                <a:gd name="T89" fmla="*/ 1053 h 1654"/>
                <a:gd name="T90" fmla="*/ 184 w 931"/>
                <a:gd name="T91" fmla="*/ 1100 h 1654"/>
                <a:gd name="T92" fmla="*/ 217 w 931"/>
                <a:gd name="T93" fmla="*/ 1145 h 1654"/>
                <a:gd name="T94" fmla="*/ 309 w 931"/>
                <a:gd name="T95" fmla="*/ 1060 h 1654"/>
                <a:gd name="T96" fmla="*/ 350 w 931"/>
                <a:gd name="T97" fmla="*/ 1058 h 1654"/>
                <a:gd name="T98" fmla="*/ 364 w 931"/>
                <a:gd name="T99" fmla="*/ 1034 h 1654"/>
                <a:gd name="T100" fmla="*/ 395 w 931"/>
                <a:gd name="T101" fmla="*/ 1039 h 1654"/>
                <a:gd name="T102" fmla="*/ 418 w 931"/>
                <a:gd name="T103" fmla="*/ 1119 h 1654"/>
                <a:gd name="T104" fmla="*/ 399 w 931"/>
                <a:gd name="T105" fmla="*/ 1138 h 1654"/>
                <a:gd name="T106" fmla="*/ 354 w 931"/>
                <a:gd name="T107" fmla="*/ 1183 h 1654"/>
                <a:gd name="T108" fmla="*/ 321 w 931"/>
                <a:gd name="T109" fmla="*/ 1247 h 1654"/>
                <a:gd name="T110" fmla="*/ 283 w 931"/>
                <a:gd name="T111" fmla="*/ 1292 h 1654"/>
                <a:gd name="T112" fmla="*/ 300 w 931"/>
                <a:gd name="T113" fmla="*/ 1313 h 1654"/>
                <a:gd name="T114" fmla="*/ 343 w 931"/>
                <a:gd name="T115" fmla="*/ 1420 h 1654"/>
                <a:gd name="T116" fmla="*/ 397 w 931"/>
                <a:gd name="T117" fmla="*/ 1496 h 1654"/>
                <a:gd name="T118" fmla="*/ 432 w 931"/>
                <a:gd name="T119" fmla="*/ 1465 h 1654"/>
                <a:gd name="T120" fmla="*/ 506 w 931"/>
                <a:gd name="T121" fmla="*/ 1465 h 1654"/>
                <a:gd name="T122" fmla="*/ 638 w 931"/>
                <a:gd name="T123" fmla="*/ 1458 h 1654"/>
                <a:gd name="T124" fmla="*/ 626 w 931"/>
                <a:gd name="T125" fmla="*/ 1503 h 1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31" h="1654">
                  <a:moveTo>
                    <a:pt x="626" y="1503"/>
                  </a:moveTo>
                  <a:lnTo>
                    <a:pt x="659" y="1557"/>
                  </a:lnTo>
                  <a:lnTo>
                    <a:pt x="648" y="1595"/>
                  </a:lnTo>
                  <a:lnTo>
                    <a:pt x="666" y="1654"/>
                  </a:lnTo>
                  <a:lnTo>
                    <a:pt x="702" y="1645"/>
                  </a:lnTo>
                  <a:lnTo>
                    <a:pt x="688" y="1619"/>
                  </a:lnTo>
                  <a:lnTo>
                    <a:pt x="688" y="1616"/>
                  </a:lnTo>
                  <a:lnTo>
                    <a:pt x="688" y="1616"/>
                  </a:lnTo>
                  <a:lnTo>
                    <a:pt x="709" y="1588"/>
                  </a:lnTo>
                  <a:lnTo>
                    <a:pt x="709" y="1588"/>
                  </a:lnTo>
                  <a:lnTo>
                    <a:pt x="709" y="1588"/>
                  </a:lnTo>
                  <a:lnTo>
                    <a:pt x="785" y="1583"/>
                  </a:lnTo>
                  <a:lnTo>
                    <a:pt x="830" y="1552"/>
                  </a:lnTo>
                  <a:lnTo>
                    <a:pt x="825" y="1507"/>
                  </a:lnTo>
                  <a:lnTo>
                    <a:pt x="822" y="1505"/>
                  </a:lnTo>
                  <a:lnTo>
                    <a:pt x="827" y="1505"/>
                  </a:lnTo>
                  <a:lnTo>
                    <a:pt x="858" y="1505"/>
                  </a:lnTo>
                  <a:lnTo>
                    <a:pt x="867" y="1439"/>
                  </a:lnTo>
                  <a:lnTo>
                    <a:pt x="825" y="1436"/>
                  </a:lnTo>
                  <a:lnTo>
                    <a:pt x="825" y="1434"/>
                  </a:lnTo>
                  <a:lnTo>
                    <a:pt x="822" y="1434"/>
                  </a:lnTo>
                  <a:lnTo>
                    <a:pt x="792" y="1401"/>
                  </a:lnTo>
                  <a:lnTo>
                    <a:pt x="792" y="1401"/>
                  </a:lnTo>
                  <a:lnTo>
                    <a:pt x="794" y="1399"/>
                  </a:lnTo>
                  <a:lnTo>
                    <a:pt x="844" y="1361"/>
                  </a:lnTo>
                  <a:lnTo>
                    <a:pt x="846" y="1358"/>
                  </a:lnTo>
                  <a:lnTo>
                    <a:pt x="846" y="1361"/>
                  </a:lnTo>
                  <a:lnTo>
                    <a:pt x="891" y="1392"/>
                  </a:lnTo>
                  <a:lnTo>
                    <a:pt x="891" y="1392"/>
                  </a:lnTo>
                  <a:lnTo>
                    <a:pt x="891" y="1394"/>
                  </a:lnTo>
                  <a:lnTo>
                    <a:pt x="898" y="1425"/>
                  </a:lnTo>
                  <a:lnTo>
                    <a:pt x="919" y="1429"/>
                  </a:lnTo>
                  <a:lnTo>
                    <a:pt x="931" y="1285"/>
                  </a:lnTo>
                  <a:lnTo>
                    <a:pt x="915" y="1238"/>
                  </a:lnTo>
                  <a:lnTo>
                    <a:pt x="844" y="1093"/>
                  </a:lnTo>
                  <a:lnTo>
                    <a:pt x="820" y="1065"/>
                  </a:lnTo>
                  <a:lnTo>
                    <a:pt x="799" y="961"/>
                  </a:lnTo>
                  <a:lnTo>
                    <a:pt x="785" y="928"/>
                  </a:lnTo>
                  <a:lnTo>
                    <a:pt x="780" y="923"/>
                  </a:lnTo>
                  <a:lnTo>
                    <a:pt x="726" y="899"/>
                  </a:lnTo>
                  <a:lnTo>
                    <a:pt x="709" y="878"/>
                  </a:lnTo>
                  <a:lnTo>
                    <a:pt x="723" y="845"/>
                  </a:lnTo>
                  <a:lnTo>
                    <a:pt x="685" y="831"/>
                  </a:lnTo>
                  <a:lnTo>
                    <a:pt x="603" y="814"/>
                  </a:lnTo>
                  <a:lnTo>
                    <a:pt x="539" y="847"/>
                  </a:lnTo>
                  <a:lnTo>
                    <a:pt x="515" y="947"/>
                  </a:lnTo>
                  <a:lnTo>
                    <a:pt x="489" y="911"/>
                  </a:lnTo>
                  <a:lnTo>
                    <a:pt x="458" y="951"/>
                  </a:lnTo>
                  <a:lnTo>
                    <a:pt x="432" y="876"/>
                  </a:lnTo>
                  <a:lnTo>
                    <a:pt x="378" y="909"/>
                  </a:lnTo>
                  <a:lnTo>
                    <a:pt x="331" y="902"/>
                  </a:lnTo>
                  <a:lnTo>
                    <a:pt x="333" y="859"/>
                  </a:lnTo>
                  <a:lnTo>
                    <a:pt x="395" y="710"/>
                  </a:lnTo>
                  <a:lnTo>
                    <a:pt x="409" y="561"/>
                  </a:lnTo>
                  <a:lnTo>
                    <a:pt x="425" y="490"/>
                  </a:lnTo>
                  <a:lnTo>
                    <a:pt x="411" y="431"/>
                  </a:lnTo>
                  <a:lnTo>
                    <a:pt x="430" y="376"/>
                  </a:lnTo>
                  <a:lnTo>
                    <a:pt x="423" y="320"/>
                  </a:lnTo>
                  <a:lnTo>
                    <a:pt x="546" y="199"/>
                  </a:lnTo>
                  <a:lnTo>
                    <a:pt x="586" y="206"/>
                  </a:lnTo>
                  <a:lnTo>
                    <a:pt x="591" y="192"/>
                  </a:lnTo>
                  <a:lnTo>
                    <a:pt x="579" y="173"/>
                  </a:lnTo>
                  <a:lnTo>
                    <a:pt x="596" y="161"/>
                  </a:lnTo>
                  <a:lnTo>
                    <a:pt x="574" y="126"/>
                  </a:lnTo>
                  <a:lnTo>
                    <a:pt x="532" y="126"/>
                  </a:lnTo>
                  <a:lnTo>
                    <a:pt x="496" y="152"/>
                  </a:lnTo>
                  <a:lnTo>
                    <a:pt x="494" y="154"/>
                  </a:lnTo>
                  <a:lnTo>
                    <a:pt x="491" y="152"/>
                  </a:lnTo>
                  <a:lnTo>
                    <a:pt x="475" y="116"/>
                  </a:lnTo>
                  <a:lnTo>
                    <a:pt x="475" y="114"/>
                  </a:lnTo>
                  <a:lnTo>
                    <a:pt x="475" y="114"/>
                  </a:lnTo>
                  <a:lnTo>
                    <a:pt x="496" y="76"/>
                  </a:lnTo>
                  <a:lnTo>
                    <a:pt x="487" y="29"/>
                  </a:lnTo>
                  <a:lnTo>
                    <a:pt x="402" y="0"/>
                  </a:lnTo>
                  <a:lnTo>
                    <a:pt x="361" y="26"/>
                  </a:lnTo>
                  <a:lnTo>
                    <a:pt x="352" y="62"/>
                  </a:lnTo>
                  <a:lnTo>
                    <a:pt x="352" y="62"/>
                  </a:lnTo>
                  <a:lnTo>
                    <a:pt x="352" y="62"/>
                  </a:lnTo>
                  <a:lnTo>
                    <a:pt x="300" y="69"/>
                  </a:lnTo>
                  <a:lnTo>
                    <a:pt x="286" y="97"/>
                  </a:lnTo>
                  <a:lnTo>
                    <a:pt x="283" y="97"/>
                  </a:lnTo>
                  <a:lnTo>
                    <a:pt x="283" y="97"/>
                  </a:lnTo>
                  <a:lnTo>
                    <a:pt x="238" y="107"/>
                  </a:lnTo>
                  <a:lnTo>
                    <a:pt x="238" y="107"/>
                  </a:lnTo>
                  <a:lnTo>
                    <a:pt x="236" y="107"/>
                  </a:lnTo>
                  <a:lnTo>
                    <a:pt x="170" y="83"/>
                  </a:lnTo>
                  <a:lnTo>
                    <a:pt x="153" y="107"/>
                  </a:lnTo>
                  <a:lnTo>
                    <a:pt x="189" y="199"/>
                  </a:lnTo>
                  <a:lnTo>
                    <a:pt x="189" y="199"/>
                  </a:lnTo>
                  <a:lnTo>
                    <a:pt x="189" y="201"/>
                  </a:lnTo>
                  <a:lnTo>
                    <a:pt x="163" y="289"/>
                  </a:lnTo>
                  <a:lnTo>
                    <a:pt x="201" y="315"/>
                  </a:lnTo>
                  <a:lnTo>
                    <a:pt x="201" y="315"/>
                  </a:lnTo>
                  <a:lnTo>
                    <a:pt x="201" y="315"/>
                  </a:lnTo>
                  <a:lnTo>
                    <a:pt x="222" y="391"/>
                  </a:lnTo>
                  <a:lnTo>
                    <a:pt x="224" y="393"/>
                  </a:lnTo>
                  <a:lnTo>
                    <a:pt x="222" y="395"/>
                  </a:lnTo>
                  <a:lnTo>
                    <a:pt x="194" y="407"/>
                  </a:lnTo>
                  <a:lnTo>
                    <a:pt x="196" y="443"/>
                  </a:lnTo>
                  <a:lnTo>
                    <a:pt x="196" y="443"/>
                  </a:lnTo>
                  <a:lnTo>
                    <a:pt x="196" y="443"/>
                  </a:lnTo>
                  <a:lnTo>
                    <a:pt x="182" y="480"/>
                  </a:lnTo>
                  <a:lnTo>
                    <a:pt x="182" y="483"/>
                  </a:lnTo>
                  <a:lnTo>
                    <a:pt x="179" y="483"/>
                  </a:lnTo>
                  <a:lnTo>
                    <a:pt x="123" y="485"/>
                  </a:lnTo>
                  <a:lnTo>
                    <a:pt x="120" y="528"/>
                  </a:lnTo>
                  <a:lnTo>
                    <a:pt x="120" y="530"/>
                  </a:lnTo>
                  <a:lnTo>
                    <a:pt x="118" y="530"/>
                  </a:lnTo>
                  <a:lnTo>
                    <a:pt x="23" y="568"/>
                  </a:lnTo>
                  <a:lnTo>
                    <a:pt x="23" y="677"/>
                  </a:lnTo>
                  <a:lnTo>
                    <a:pt x="23" y="679"/>
                  </a:lnTo>
                  <a:lnTo>
                    <a:pt x="23" y="679"/>
                  </a:lnTo>
                  <a:lnTo>
                    <a:pt x="0" y="705"/>
                  </a:lnTo>
                  <a:lnTo>
                    <a:pt x="49" y="738"/>
                  </a:lnTo>
                  <a:lnTo>
                    <a:pt x="52" y="738"/>
                  </a:lnTo>
                  <a:lnTo>
                    <a:pt x="49" y="741"/>
                  </a:lnTo>
                  <a:lnTo>
                    <a:pt x="23" y="793"/>
                  </a:lnTo>
                  <a:lnTo>
                    <a:pt x="73" y="824"/>
                  </a:lnTo>
                  <a:lnTo>
                    <a:pt x="73" y="824"/>
                  </a:lnTo>
                  <a:lnTo>
                    <a:pt x="73" y="826"/>
                  </a:lnTo>
                  <a:lnTo>
                    <a:pt x="85" y="854"/>
                  </a:lnTo>
                  <a:lnTo>
                    <a:pt x="85" y="854"/>
                  </a:lnTo>
                  <a:lnTo>
                    <a:pt x="85" y="857"/>
                  </a:lnTo>
                  <a:lnTo>
                    <a:pt x="59" y="885"/>
                  </a:lnTo>
                  <a:lnTo>
                    <a:pt x="78" y="937"/>
                  </a:lnTo>
                  <a:lnTo>
                    <a:pt x="153" y="897"/>
                  </a:lnTo>
                  <a:lnTo>
                    <a:pt x="156" y="897"/>
                  </a:lnTo>
                  <a:lnTo>
                    <a:pt x="158" y="897"/>
                  </a:lnTo>
                  <a:lnTo>
                    <a:pt x="182" y="925"/>
                  </a:lnTo>
                  <a:lnTo>
                    <a:pt x="184" y="928"/>
                  </a:lnTo>
                  <a:lnTo>
                    <a:pt x="184" y="928"/>
                  </a:lnTo>
                  <a:lnTo>
                    <a:pt x="144" y="1011"/>
                  </a:lnTo>
                  <a:lnTo>
                    <a:pt x="149" y="1051"/>
                  </a:lnTo>
                  <a:lnTo>
                    <a:pt x="149" y="1051"/>
                  </a:lnTo>
                  <a:lnTo>
                    <a:pt x="149" y="1053"/>
                  </a:lnTo>
                  <a:lnTo>
                    <a:pt x="120" y="1070"/>
                  </a:lnTo>
                  <a:lnTo>
                    <a:pt x="120" y="1100"/>
                  </a:lnTo>
                  <a:lnTo>
                    <a:pt x="184" y="1100"/>
                  </a:lnTo>
                  <a:lnTo>
                    <a:pt x="186" y="1100"/>
                  </a:lnTo>
                  <a:lnTo>
                    <a:pt x="186" y="1103"/>
                  </a:lnTo>
                  <a:lnTo>
                    <a:pt x="217" y="1145"/>
                  </a:lnTo>
                  <a:lnTo>
                    <a:pt x="248" y="1143"/>
                  </a:lnTo>
                  <a:lnTo>
                    <a:pt x="300" y="1096"/>
                  </a:lnTo>
                  <a:lnTo>
                    <a:pt x="309" y="1060"/>
                  </a:lnTo>
                  <a:lnTo>
                    <a:pt x="309" y="1058"/>
                  </a:lnTo>
                  <a:lnTo>
                    <a:pt x="312" y="1058"/>
                  </a:lnTo>
                  <a:lnTo>
                    <a:pt x="350" y="1058"/>
                  </a:lnTo>
                  <a:lnTo>
                    <a:pt x="361" y="1034"/>
                  </a:lnTo>
                  <a:lnTo>
                    <a:pt x="361" y="1034"/>
                  </a:lnTo>
                  <a:lnTo>
                    <a:pt x="364" y="1034"/>
                  </a:lnTo>
                  <a:lnTo>
                    <a:pt x="392" y="1037"/>
                  </a:lnTo>
                  <a:lnTo>
                    <a:pt x="392" y="1039"/>
                  </a:lnTo>
                  <a:lnTo>
                    <a:pt x="395" y="1039"/>
                  </a:lnTo>
                  <a:lnTo>
                    <a:pt x="418" y="1117"/>
                  </a:lnTo>
                  <a:lnTo>
                    <a:pt x="421" y="1119"/>
                  </a:lnTo>
                  <a:lnTo>
                    <a:pt x="418" y="1119"/>
                  </a:lnTo>
                  <a:lnTo>
                    <a:pt x="402" y="1138"/>
                  </a:lnTo>
                  <a:lnTo>
                    <a:pt x="402" y="1138"/>
                  </a:lnTo>
                  <a:lnTo>
                    <a:pt x="399" y="1138"/>
                  </a:lnTo>
                  <a:lnTo>
                    <a:pt x="338" y="1148"/>
                  </a:lnTo>
                  <a:lnTo>
                    <a:pt x="352" y="1181"/>
                  </a:lnTo>
                  <a:lnTo>
                    <a:pt x="354" y="1183"/>
                  </a:lnTo>
                  <a:lnTo>
                    <a:pt x="352" y="1183"/>
                  </a:lnTo>
                  <a:lnTo>
                    <a:pt x="328" y="1212"/>
                  </a:lnTo>
                  <a:lnTo>
                    <a:pt x="321" y="1247"/>
                  </a:lnTo>
                  <a:lnTo>
                    <a:pt x="321" y="1247"/>
                  </a:lnTo>
                  <a:lnTo>
                    <a:pt x="321" y="1247"/>
                  </a:lnTo>
                  <a:lnTo>
                    <a:pt x="283" y="1292"/>
                  </a:lnTo>
                  <a:lnTo>
                    <a:pt x="300" y="1311"/>
                  </a:lnTo>
                  <a:lnTo>
                    <a:pt x="300" y="1313"/>
                  </a:lnTo>
                  <a:lnTo>
                    <a:pt x="300" y="1313"/>
                  </a:lnTo>
                  <a:lnTo>
                    <a:pt x="274" y="1347"/>
                  </a:lnTo>
                  <a:lnTo>
                    <a:pt x="274" y="1387"/>
                  </a:lnTo>
                  <a:lnTo>
                    <a:pt x="343" y="1420"/>
                  </a:lnTo>
                  <a:lnTo>
                    <a:pt x="343" y="1422"/>
                  </a:lnTo>
                  <a:lnTo>
                    <a:pt x="343" y="1422"/>
                  </a:lnTo>
                  <a:lnTo>
                    <a:pt x="397" y="1496"/>
                  </a:lnTo>
                  <a:lnTo>
                    <a:pt x="430" y="1465"/>
                  </a:lnTo>
                  <a:lnTo>
                    <a:pt x="430" y="1463"/>
                  </a:lnTo>
                  <a:lnTo>
                    <a:pt x="432" y="1465"/>
                  </a:lnTo>
                  <a:lnTo>
                    <a:pt x="503" y="1465"/>
                  </a:lnTo>
                  <a:lnTo>
                    <a:pt x="503" y="1465"/>
                  </a:lnTo>
                  <a:lnTo>
                    <a:pt x="506" y="1465"/>
                  </a:lnTo>
                  <a:lnTo>
                    <a:pt x="536" y="1491"/>
                  </a:lnTo>
                  <a:lnTo>
                    <a:pt x="633" y="1458"/>
                  </a:lnTo>
                  <a:lnTo>
                    <a:pt x="638" y="1458"/>
                  </a:lnTo>
                  <a:lnTo>
                    <a:pt x="636" y="1463"/>
                  </a:lnTo>
                  <a:lnTo>
                    <a:pt x="626" y="1503"/>
                  </a:lnTo>
                  <a:lnTo>
                    <a:pt x="626" y="150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77" name="Freeform 41">
              <a:extLst>
                <a:ext uri="{FF2B5EF4-FFF2-40B4-BE49-F238E27FC236}">
                  <a16:creationId xmlns:a16="http://schemas.microsoft.com/office/drawing/2014/main" id="{7BB15DC8-0B4D-0F40-9594-CEEC11FEE5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70387" y="3636856"/>
              <a:ext cx="524139" cy="365190"/>
            </a:xfrm>
            <a:custGeom>
              <a:avLst/>
              <a:gdLst>
                <a:gd name="T0" fmla="*/ 317 w 964"/>
                <a:gd name="T1" fmla="*/ 404 h 672"/>
                <a:gd name="T2" fmla="*/ 458 w 964"/>
                <a:gd name="T3" fmla="*/ 414 h 672"/>
                <a:gd name="T4" fmla="*/ 711 w 964"/>
                <a:gd name="T5" fmla="*/ 672 h 672"/>
                <a:gd name="T6" fmla="*/ 801 w 964"/>
                <a:gd name="T7" fmla="*/ 667 h 672"/>
                <a:gd name="T8" fmla="*/ 875 w 964"/>
                <a:gd name="T9" fmla="*/ 669 h 672"/>
                <a:gd name="T10" fmla="*/ 943 w 964"/>
                <a:gd name="T11" fmla="*/ 598 h 672"/>
                <a:gd name="T12" fmla="*/ 823 w 964"/>
                <a:gd name="T13" fmla="*/ 490 h 672"/>
                <a:gd name="T14" fmla="*/ 820 w 964"/>
                <a:gd name="T15" fmla="*/ 487 h 672"/>
                <a:gd name="T16" fmla="*/ 820 w 964"/>
                <a:gd name="T17" fmla="*/ 445 h 672"/>
                <a:gd name="T18" fmla="*/ 846 w 964"/>
                <a:gd name="T19" fmla="*/ 411 h 672"/>
                <a:gd name="T20" fmla="*/ 830 w 964"/>
                <a:gd name="T21" fmla="*/ 390 h 672"/>
                <a:gd name="T22" fmla="*/ 868 w 964"/>
                <a:gd name="T23" fmla="*/ 343 h 672"/>
                <a:gd name="T24" fmla="*/ 875 w 964"/>
                <a:gd name="T25" fmla="*/ 307 h 672"/>
                <a:gd name="T26" fmla="*/ 898 w 964"/>
                <a:gd name="T27" fmla="*/ 279 h 672"/>
                <a:gd name="T28" fmla="*/ 882 w 964"/>
                <a:gd name="T29" fmla="*/ 243 h 672"/>
                <a:gd name="T30" fmla="*/ 950 w 964"/>
                <a:gd name="T31" fmla="*/ 232 h 672"/>
                <a:gd name="T32" fmla="*/ 941 w 964"/>
                <a:gd name="T33" fmla="*/ 139 h 672"/>
                <a:gd name="T34" fmla="*/ 903 w 964"/>
                <a:gd name="T35" fmla="*/ 161 h 672"/>
                <a:gd name="T36" fmla="*/ 903 w 964"/>
                <a:gd name="T37" fmla="*/ 161 h 672"/>
                <a:gd name="T38" fmla="*/ 856 w 964"/>
                <a:gd name="T39" fmla="*/ 196 h 672"/>
                <a:gd name="T40" fmla="*/ 856 w 964"/>
                <a:gd name="T41" fmla="*/ 196 h 672"/>
                <a:gd name="T42" fmla="*/ 801 w 964"/>
                <a:gd name="T43" fmla="*/ 246 h 672"/>
                <a:gd name="T44" fmla="*/ 766 w 964"/>
                <a:gd name="T45" fmla="*/ 248 h 672"/>
                <a:gd name="T46" fmla="*/ 763 w 964"/>
                <a:gd name="T47" fmla="*/ 248 h 672"/>
                <a:gd name="T48" fmla="*/ 671 w 964"/>
                <a:gd name="T49" fmla="*/ 203 h 672"/>
                <a:gd name="T50" fmla="*/ 669 w 964"/>
                <a:gd name="T51" fmla="*/ 201 h 672"/>
                <a:gd name="T52" fmla="*/ 667 w 964"/>
                <a:gd name="T53" fmla="*/ 165 h 672"/>
                <a:gd name="T54" fmla="*/ 695 w 964"/>
                <a:gd name="T55" fmla="*/ 146 h 672"/>
                <a:gd name="T56" fmla="*/ 690 w 964"/>
                <a:gd name="T57" fmla="*/ 109 h 672"/>
                <a:gd name="T58" fmla="*/ 728 w 964"/>
                <a:gd name="T59" fmla="*/ 26 h 672"/>
                <a:gd name="T60" fmla="*/ 548 w 964"/>
                <a:gd name="T61" fmla="*/ 83 h 672"/>
                <a:gd name="T62" fmla="*/ 553 w 964"/>
                <a:gd name="T63" fmla="*/ 109 h 672"/>
                <a:gd name="T64" fmla="*/ 518 w 964"/>
                <a:gd name="T65" fmla="*/ 120 h 672"/>
                <a:gd name="T66" fmla="*/ 518 w 964"/>
                <a:gd name="T67" fmla="*/ 120 h 672"/>
                <a:gd name="T68" fmla="*/ 385 w 964"/>
                <a:gd name="T69" fmla="*/ 161 h 672"/>
                <a:gd name="T70" fmla="*/ 383 w 964"/>
                <a:gd name="T71" fmla="*/ 161 h 672"/>
                <a:gd name="T72" fmla="*/ 286 w 964"/>
                <a:gd name="T73" fmla="*/ 168 h 672"/>
                <a:gd name="T74" fmla="*/ 284 w 964"/>
                <a:gd name="T75" fmla="*/ 168 h 672"/>
                <a:gd name="T76" fmla="*/ 189 w 964"/>
                <a:gd name="T77" fmla="*/ 137 h 672"/>
                <a:gd name="T78" fmla="*/ 163 w 964"/>
                <a:gd name="T79" fmla="*/ 163 h 672"/>
                <a:gd name="T80" fmla="*/ 135 w 964"/>
                <a:gd name="T81" fmla="*/ 137 h 672"/>
                <a:gd name="T82" fmla="*/ 116 w 964"/>
                <a:gd name="T83" fmla="*/ 154 h 672"/>
                <a:gd name="T84" fmla="*/ 80 w 964"/>
                <a:gd name="T85" fmla="*/ 125 h 672"/>
                <a:gd name="T86" fmla="*/ 0 w 964"/>
                <a:gd name="T87" fmla="*/ 168 h 672"/>
                <a:gd name="T88" fmla="*/ 52 w 964"/>
                <a:gd name="T89" fmla="*/ 203 h 672"/>
                <a:gd name="T90" fmla="*/ 35 w 964"/>
                <a:gd name="T91" fmla="*/ 227 h 672"/>
                <a:gd name="T92" fmla="*/ 101 w 964"/>
                <a:gd name="T93" fmla="*/ 227 h 672"/>
                <a:gd name="T94" fmla="*/ 104 w 964"/>
                <a:gd name="T95" fmla="*/ 227 h 672"/>
                <a:gd name="T96" fmla="*/ 156 w 964"/>
                <a:gd name="T97" fmla="*/ 255 h 672"/>
                <a:gd name="T98" fmla="*/ 161 w 964"/>
                <a:gd name="T99" fmla="*/ 258 h 672"/>
                <a:gd name="T100" fmla="*/ 196 w 964"/>
                <a:gd name="T101" fmla="*/ 340 h 672"/>
                <a:gd name="T102" fmla="*/ 198 w 964"/>
                <a:gd name="T103" fmla="*/ 343 h 672"/>
                <a:gd name="T104" fmla="*/ 231 w 964"/>
                <a:gd name="T105" fmla="*/ 447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64" h="672">
                  <a:moveTo>
                    <a:pt x="231" y="447"/>
                  </a:moveTo>
                  <a:lnTo>
                    <a:pt x="317" y="404"/>
                  </a:lnTo>
                  <a:lnTo>
                    <a:pt x="380" y="426"/>
                  </a:lnTo>
                  <a:lnTo>
                    <a:pt x="458" y="414"/>
                  </a:lnTo>
                  <a:lnTo>
                    <a:pt x="572" y="527"/>
                  </a:lnTo>
                  <a:lnTo>
                    <a:pt x="711" y="672"/>
                  </a:lnTo>
                  <a:lnTo>
                    <a:pt x="768" y="650"/>
                  </a:lnTo>
                  <a:lnTo>
                    <a:pt x="801" y="667"/>
                  </a:lnTo>
                  <a:lnTo>
                    <a:pt x="827" y="655"/>
                  </a:lnTo>
                  <a:lnTo>
                    <a:pt x="875" y="669"/>
                  </a:lnTo>
                  <a:lnTo>
                    <a:pt x="898" y="665"/>
                  </a:lnTo>
                  <a:lnTo>
                    <a:pt x="943" y="598"/>
                  </a:lnTo>
                  <a:lnTo>
                    <a:pt x="889" y="523"/>
                  </a:lnTo>
                  <a:lnTo>
                    <a:pt x="823" y="490"/>
                  </a:lnTo>
                  <a:lnTo>
                    <a:pt x="820" y="490"/>
                  </a:lnTo>
                  <a:lnTo>
                    <a:pt x="820" y="487"/>
                  </a:lnTo>
                  <a:lnTo>
                    <a:pt x="820" y="445"/>
                  </a:lnTo>
                  <a:lnTo>
                    <a:pt x="820" y="445"/>
                  </a:lnTo>
                  <a:lnTo>
                    <a:pt x="823" y="442"/>
                  </a:lnTo>
                  <a:lnTo>
                    <a:pt x="846" y="411"/>
                  </a:lnTo>
                  <a:lnTo>
                    <a:pt x="830" y="390"/>
                  </a:lnTo>
                  <a:lnTo>
                    <a:pt x="830" y="390"/>
                  </a:lnTo>
                  <a:lnTo>
                    <a:pt x="830" y="388"/>
                  </a:lnTo>
                  <a:lnTo>
                    <a:pt x="868" y="343"/>
                  </a:lnTo>
                  <a:lnTo>
                    <a:pt x="875" y="307"/>
                  </a:lnTo>
                  <a:lnTo>
                    <a:pt x="875" y="307"/>
                  </a:lnTo>
                  <a:lnTo>
                    <a:pt x="875" y="307"/>
                  </a:lnTo>
                  <a:lnTo>
                    <a:pt x="898" y="279"/>
                  </a:lnTo>
                  <a:lnTo>
                    <a:pt x="884" y="246"/>
                  </a:lnTo>
                  <a:lnTo>
                    <a:pt x="882" y="243"/>
                  </a:lnTo>
                  <a:lnTo>
                    <a:pt x="884" y="241"/>
                  </a:lnTo>
                  <a:lnTo>
                    <a:pt x="950" y="232"/>
                  </a:lnTo>
                  <a:lnTo>
                    <a:pt x="964" y="215"/>
                  </a:lnTo>
                  <a:lnTo>
                    <a:pt x="941" y="139"/>
                  </a:lnTo>
                  <a:lnTo>
                    <a:pt x="917" y="137"/>
                  </a:lnTo>
                  <a:lnTo>
                    <a:pt x="903" y="161"/>
                  </a:lnTo>
                  <a:lnTo>
                    <a:pt x="903" y="161"/>
                  </a:lnTo>
                  <a:lnTo>
                    <a:pt x="903" y="161"/>
                  </a:lnTo>
                  <a:lnTo>
                    <a:pt x="863" y="161"/>
                  </a:lnTo>
                  <a:lnTo>
                    <a:pt x="856" y="196"/>
                  </a:lnTo>
                  <a:lnTo>
                    <a:pt x="856" y="196"/>
                  </a:lnTo>
                  <a:lnTo>
                    <a:pt x="856" y="196"/>
                  </a:lnTo>
                  <a:lnTo>
                    <a:pt x="801" y="246"/>
                  </a:lnTo>
                  <a:lnTo>
                    <a:pt x="801" y="246"/>
                  </a:lnTo>
                  <a:lnTo>
                    <a:pt x="799" y="246"/>
                  </a:lnTo>
                  <a:lnTo>
                    <a:pt x="766" y="248"/>
                  </a:lnTo>
                  <a:lnTo>
                    <a:pt x="766" y="248"/>
                  </a:lnTo>
                  <a:lnTo>
                    <a:pt x="763" y="248"/>
                  </a:lnTo>
                  <a:lnTo>
                    <a:pt x="735" y="203"/>
                  </a:lnTo>
                  <a:lnTo>
                    <a:pt x="671" y="203"/>
                  </a:lnTo>
                  <a:lnTo>
                    <a:pt x="669" y="203"/>
                  </a:lnTo>
                  <a:lnTo>
                    <a:pt x="669" y="201"/>
                  </a:lnTo>
                  <a:lnTo>
                    <a:pt x="667" y="165"/>
                  </a:lnTo>
                  <a:lnTo>
                    <a:pt x="667" y="165"/>
                  </a:lnTo>
                  <a:lnTo>
                    <a:pt x="667" y="163"/>
                  </a:lnTo>
                  <a:lnTo>
                    <a:pt x="695" y="146"/>
                  </a:lnTo>
                  <a:lnTo>
                    <a:pt x="690" y="109"/>
                  </a:lnTo>
                  <a:lnTo>
                    <a:pt x="690" y="109"/>
                  </a:lnTo>
                  <a:lnTo>
                    <a:pt x="693" y="106"/>
                  </a:lnTo>
                  <a:lnTo>
                    <a:pt x="728" y="26"/>
                  </a:lnTo>
                  <a:lnTo>
                    <a:pt x="707" y="0"/>
                  </a:lnTo>
                  <a:lnTo>
                    <a:pt x="548" y="83"/>
                  </a:lnTo>
                  <a:lnTo>
                    <a:pt x="553" y="106"/>
                  </a:lnTo>
                  <a:lnTo>
                    <a:pt x="553" y="109"/>
                  </a:lnTo>
                  <a:lnTo>
                    <a:pt x="553" y="109"/>
                  </a:lnTo>
                  <a:lnTo>
                    <a:pt x="518" y="120"/>
                  </a:lnTo>
                  <a:lnTo>
                    <a:pt x="518" y="120"/>
                  </a:lnTo>
                  <a:lnTo>
                    <a:pt x="518" y="120"/>
                  </a:lnTo>
                  <a:lnTo>
                    <a:pt x="487" y="116"/>
                  </a:lnTo>
                  <a:lnTo>
                    <a:pt x="385" y="161"/>
                  </a:lnTo>
                  <a:lnTo>
                    <a:pt x="385" y="163"/>
                  </a:lnTo>
                  <a:lnTo>
                    <a:pt x="383" y="161"/>
                  </a:lnTo>
                  <a:lnTo>
                    <a:pt x="359" y="142"/>
                  </a:lnTo>
                  <a:lnTo>
                    <a:pt x="286" y="168"/>
                  </a:lnTo>
                  <a:lnTo>
                    <a:pt x="286" y="168"/>
                  </a:lnTo>
                  <a:lnTo>
                    <a:pt x="284" y="168"/>
                  </a:lnTo>
                  <a:lnTo>
                    <a:pt x="246" y="137"/>
                  </a:lnTo>
                  <a:lnTo>
                    <a:pt x="189" y="137"/>
                  </a:lnTo>
                  <a:lnTo>
                    <a:pt x="163" y="161"/>
                  </a:lnTo>
                  <a:lnTo>
                    <a:pt x="163" y="163"/>
                  </a:lnTo>
                  <a:lnTo>
                    <a:pt x="161" y="161"/>
                  </a:lnTo>
                  <a:lnTo>
                    <a:pt x="135" y="137"/>
                  </a:lnTo>
                  <a:lnTo>
                    <a:pt x="116" y="154"/>
                  </a:lnTo>
                  <a:lnTo>
                    <a:pt x="116" y="154"/>
                  </a:lnTo>
                  <a:lnTo>
                    <a:pt x="113" y="154"/>
                  </a:lnTo>
                  <a:lnTo>
                    <a:pt x="80" y="125"/>
                  </a:lnTo>
                  <a:lnTo>
                    <a:pt x="40" y="142"/>
                  </a:lnTo>
                  <a:lnTo>
                    <a:pt x="0" y="168"/>
                  </a:lnTo>
                  <a:lnTo>
                    <a:pt x="49" y="201"/>
                  </a:lnTo>
                  <a:lnTo>
                    <a:pt x="52" y="203"/>
                  </a:lnTo>
                  <a:lnTo>
                    <a:pt x="52" y="206"/>
                  </a:lnTo>
                  <a:lnTo>
                    <a:pt x="35" y="227"/>
                  </a:lnTo>
                  <a:lnTo>
                    <a:pt x="59" y="251"/>
                  </a:lnTo>
                  <a:lnTo>
                    <a:pt x="101" y="227"/>
                  </a:lnTo>
                  <a:lnTo>
                    <a:pt x="104" y="225"/>
                  </a:lnTo>
                  <a:lnTo>
                    <a:pt x="104" y="227"/>
                  </a:lnTo>
                  <a:lnTo>
                    <a:pt x="125" y="262"/>
                  </a:lnTo>
                  <a:lnTo>
                    <a:pt x="156" y="255"/>
                  </a:lnTo>
                  <a:lnTo>
                    <a:pt x="158" y="255"/>
                  </a:lnTo>
                  <a:lnTo>
                    <a:pt x="161" y="258"/>
                  </a:lnTo>
                  <a:lnTo>
                    <a:pt x="165" y="322"/>
                  </a:lnTo>
                  <a:lnTo>
                    <a:pt x="196" y="340"/>
                  </a:lnTo>
                  <a:lnTo>
                    <a:pt x="198" y="340"/>
                  </a:lnTo>
                  <a:lnTo>
                    <a:pt x="198" y="343"/>
                  </a:lnTo>
                  <a:lnTo>
                    <a:pt x="179" y="369"/>
                  </a:lnTo>
                  <a:lnTo>
                    <a:pt x="231" y="447"/>
                  </a:lnTo>
                  <a:lnTo>
                    <a:pt x="231" y="447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78" name="Freeform 38">
              <a:extLst>
                <a:ext uri="{FF2B5EF4-FFF2-40B4-BE49-F238E27FC236}">
                  <a16:creationId xmlns:a16="http://schemas.microsoft.com/office/drawing/2014/main" id="{7354BC4E-E87C-6141-ABAC-44F61A5EC7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70646" y="3889012"/>
              <a:ext cx="209330" cy="377689"/>
            </a:xfrm>
            <a:custGeom>
              <a:avLst/>
              <a:gdLst>
                <a:gd name="T0" fmla="*/ 113 w 385"/>
                <a:gd name="T1" fmla="*/ 293 h 695"/>
                <a:gd name="T2" fmla="*/ 109 w 385"/>
                <a:gd name="T3" fmla="*/ 435 h 695"/>
                <a:gd name="T4" fmla="*/ 135 w 385"/>
                <a:gd name="T5" fmla="*/ 480 h 695"/>
                <a:gd name="T6" fmla="*/ 33 w 385"/>
                <a:gd name="T7" fmla="*/ 489 h 695"/>
                <a:gd name="T8" fmla="*/ 0 w 385"/>
                <a:gd name="T9" fmla="*/ 563 h 695"/>
                <a:gd name="T10" fmla="*/ 95 w 385"/>
                <a:gd name="T11" fmla="*/ 657 h 695"/>
                <a:gd name="T12" fmla="*/ 97 w 385"/>
                <a:gd name="T13" fmla="*/ 695 h 695"/>
                <a:gd name="T14" fmla="*/ 149 w 385"/>
                <a:gd name="T15" fmla="*/ 646 h 695"/>
                <a:gd name="T16" fmla="*/ 239 w 385"/>
                <a:gd name="T17" fmla="*/ 646 h 695"/>
                <a:gd name="T18" fmla="*/ 303 w 385"/>
                <a:gd name="T19" fmla="*/ 593 h 695"/>
                <a:gd name="T20" fmla="*/ 340 w 385"/>
                <a:gd name="T21" fmla="*/ 518 h 695"/>
                <a:gd name="T22" fmla="*/ 359 w 385"/>
                <a:gd name="T23" fmla="*/ 307 h 695"/>
                <a:gd name="T24" fmla="*/ 385 w 385"/>
                <a:gd name="T25" fmla="*/ 198 h 695"/>
                <a:gd name="T26" fmla="*/ 366 w 385"/>
                <a:gd name="T27" fmla="*/ 68 h 695"/>
                <a:gd name="T28" fmla="*/ 343 w 385"/>
                <a:gd name="T29" fmla="*/ 61 h 695"/>
                <a:gd name="T30" fmla="*/ 340 w 385"/>
                <a:gd name="T31" fmla="*/ 61 h 695"/>
                <a:gd name="T32" fmla="*/ 340 w 385"/>
                <a:gd name="T33" fmla="*/ 61 h 695"/>
                <a:gd name="T34" fmla="*/ 333 w 385"/>
                <a:gd name="T35" fmla="*/ 30 h 695"/>
                <a:gd name="T36" fmla="*/ 293 w 385"/>
                <a:gd name="T37" fmla="*/ 0 h 695"/>
                <a:gd name="T38" fmla="*/ 246 w 385"/>
                <a:gd name="T39" fmla="*/ 35 h 695"/>
                <a:gd name="T40" fmla="*/ 272 w 385"/>
                <a:gd name="T41" fmla="*/ 66 h 695"/>
                <a:gd name="T42" fmla="*/ 317 w 385"/>
                <a:gd name="T43" fmla="*/ 68 h 695"/>
                <a:gd name="T44" fmla="*/ 319 w 385"/>
                <a:gd name="T45" fmla="*/ 68 h 695"/>
                <a:gd name="T46" fmla="*/ 319 w 385"/>
                <a:gd name="T47" fmla="*/ 70 h 695"/>
                <a:gd name="T48" fmla="*/ 310 w 385"/>
                <a:gd name="T49" fmla="*/ 141 h 695"/>
                <a:gd name="T50" fmla="*/ 310 w 385"/>
                <a:gd name="T51" fmla="*/ 144 h 695"/>
                <a:gd name="T52" fmla="*/ 307 w 385"/>
                <a:gd name="T53" fmla="*/ 144 h 695"/>
                <a:gd name="T54" fmla="*/ 277 w 385"/>
                <a:gd name="T55" fmla="*/ 144 h 695"/>
                <a:gd name="T56" fmla="*/ 281 w 385"/>
                <a:gd name="T57" fmla="*/ 189 h 695"/>
                <a:gd name="T58" fmla="*/ 281 w 385"/>
                <a:gd name="T59" fmla="*/ 189 h 695"/>
                <a:gd name="T60" fmla="*/ 279 w 385"/>
                <a:gd name="T61" fmla="*/ 191 h 695"/>
                <a:gd name="T62" fmla="*/ 234 w 385"/>
                <a:gd name="T63" fmla="*/ 222 h 695"/>
                <a:gd name="T64" fmla="*/ 234 w 385"/>
                <a:gd name="T65" fmla="*/ 222 h 695"/>
                <a:gd name="T66" fmla="*/ 232 w 385"/>
                <a:gd name="T67" fmla="*/ 222 h 695"/>
                <a:gd name="T68" fmla="*/ 158 w 385"/>
                <a:gd name="T69" fmla="*/ 227 h 695"/>
                <a:gd name="T70" fmla="*/ 139 w 385"/>
                <a:gd name="T71" fmla="*/ 250 h 695"/>
                <a:gd name="T72" fmla="*/ 154 w 385"/>
                <a:gd name="T73" fmla="*/ 281 h 695"/>
                <a:gd name="T74" fmla="*/ 156 w 385"/>
                <a:gd name="T75" fmla="*/ 283 h 695"/>
                <a:gd name="T76" fmla="*/ 151 w 385"/>
                <a:gd name="T77" fmla="*/ 283 h 695"/>
                <a:gd name="T78" fmla="*/ 113 w 385"/>
                <a:gd name="T79" fmla="*/ 293 h 695"/>
                <a:gd name="T80" fmla="*/ 113 w 385"/>
                <a:gd name="T81" fmla="*/ 293 h 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85" h="695">
                  <a:moveTo>
                    <a:pt x="113" y="293"/>
                  </a:moveTo>
                  <a:lnTo>
                    <a:pt x="109" y="435"/>
                  </a:lnTo>
                  <a:lnTo>
                    <a:pt x="135" y="480"/>
                  </a:lnTo>
                  <a:lnTo>
                    <a:pt x="33" y="489"/>
                  </a:lnTo>
                  <a:lnTo>
                    <a:pt x="0" y="563"/>
                  </a:lnTo>
                  <a:lnTo>
                    <a:pt x="95" y="657"/>
                  </a:lnTo>
                  <a:lnTo>
                    <a:pt x="97" y="695"/>
                  </a:lnTo>
                  <a:lnTo>
                    <a:pt x="149" y="646"/>
                  </a:lnTo>
                  <a:lnTo>
                    <a:pt x="239" y="646"/>
                  </a:lnTo>
                  <a:lnTo>
                    <a:pt x="303" y="593"/>
                  </a:lnTo>
                  <a:lnTo>
                    <a:pt x="340" y="518"/>
                  </a:lnTo>
                  <a:lnTo>
                    <a:pt x="359" y="307"/>
                  </a:lnTo>
                  <a:lnTo>
                    <a:pt x="385" y="198"/>
                  </a:lnTo>
                  <a:lnTo>
                    <a:pt x="366" y="68"/>
                  </a:lnTo>
                  <a:lnTo>
                    <a:pt x="343" y="61"/>
                  </a:lnTo>
                  <a:lnTo>
                    <a:pt x="340" y="61"/>
                  </a:lnTo>
                  <a:lnTo>
                    <a:pt x="340" y="61"/>
                  </a:lnTo>
                  <a:lnTo>
                    <a:pt x="333" y="30"/>
                  </a:lnTo>
                  <a:lnTo>
                    <a:pt x="293" y="0"/>
                  </a:lnTo>
                  <a:lnTo>
                    <a:pt x="246" y="35"/>
                  </a:lnTo>
                  <a:lnTo>
                    <a:pt x="272" y="66"/>
                  </a:lnTo>
                  <a:lnTo>
                    <a:pt x="317" y="68"/>
                  </a:lnTo>
                  <a:lnTo>
                    <a:pt x="319" y="68"/>
                  </a:lnTo>
                  <a:lnTo>
                    <a:pt x="319" y="70"/>
                  </a:lnTo>
                  <a:lnTo>
                    <a:pt x="310" y="141"/>
                  </a:lnTo>
                  <a:lnTo>
                    <a:pt x="310" y="144"/>
                  </a:lnTo>
                  <a:lnTo>
                    <a:pt x="307" y="144"/>
                  </a:lnTo>
                  <a:lnTo>
                    <a:pt x="277" y="144"/>
                  </a:lnTo>
                  <a:lnTo>
                    <a:pt x="281" y="189"/>
                  </a:lnTo>
                  <a:lnTo>
                    <a:pt x="281" y="189"/>
                  </a:lnTo>
                  <a:lnTo>
                    <a:pt x="279" y="191"/>
                  </a:lnTo>
                  <a:lnTo>
                    <a:pt x="234" y="222"/>
                  </a:lnTo>
                  <a:lnTo>
                    <a:pt x="234" y="222"/>
                  </a:lnTo>
                  <a:lnTo>
                    <a:pt x="232" y="222"/>
                  </a:lnTo>
                  <a:lnTo>
                    <a:pt x="158" y="227"/>
                  </a:lnTo>
                  <a:lnTo>
                    <a:pt x="139" y="250"/>
                  </a:lnTo>
                  <a:lnTo>
                    <a:pt x="154" y="281"/>
                  </a:lnTo>
                  <a:lnTo>
                    <a:pt x="156" y="283"/>
                  </a:lnTo>
                  <a:lnTo>
                    <a:pt x="151" y="283"/>
                  </a:lnTo>
                  <a:lnTo>
                    <a:pt x="113" y="293"/>
                  </a:lnTo>
                  <a:lnTo>
                    <a:pt x="113" y="29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79" name="Freeform 40">
              <a:extLst>
                <a:ext uri="{FF2B5EF4-FFF2-40B4-BE49-F238E27FC236}">
                  <a16:creationId xmlns:a16="http://schemas.microsoft.com/office/drawing/2014/main" id="{7E828BF3-509A-EB40-B445-8E9624B1A6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1360" y="3942812"/>
              <a:ext cx="151695" cy="106515"/>
            </a:xfrm>
            <a:custGeom>
              <a:avLst/>
              <a:gdLst>
                <a:gd name="T0" fmla="*/ 0 w 279"/>
                <a:gd name="T1" fmla="*/ 104 h 196"/>
                <a:gd name="T2" fmla="*/ 38 w 279"/>
                <a:gd name="T3" fmla="*/ 163 h 196"/>
                <a:gd name="T4" fmla="*/ 78 w 279"/>
                <a:gd name="T5" fmla="*/ 196 h 196"/>
                <a:gd name="T6" fmla="*/ 161 w 279"/>
                <a:gd name="T7" fmla="*/ 156 h 196"/>
                <a:gd name="T8" fmla="*/ 173 w 279"/>
                <a:gd name="T9" fmla="*/ 123 h 196"/>
                <a:gd name="T10" fmla="*/ 234 w 279"/>
                <a:gd name="T11" fmla="*/ 52 h 196"/>
                <a:gd name="T12" fmla="*/ 270 w 279"/>
                <a:gd name="T13" fmla="*/ 35 h 196"/>
                <a:gd name="T14" fmla="*/ 279 w 279"/>
                <a:gd name="T15" fmla="*/ 0 h 196"/>
                <a:gd name="T16" fmla="*/ 184 w 279"/>
                <a:gd name="T17" fmla="*/ 31 h 196"/>
                <a:gd name="T18" fmla="*/ 184 w 279"/>
                <a:gd name="T19" fmla="*/ 31 h 196"/>
                <a:gd name="T20" fmla="*/ 182 w 279"/>
                <a:gd name="T21" fmla="*/ 31 h 196"/>
                <a:gd name="T22" fmla="*/ 151 w 279"/>
                <a:gd name="T23" fmla="*/ 5 h 196"/>
                <a:gd name="T24" fmla="*/ 80 w 279"/>
                <a:gd name="T25" fmla="*/ 2 h 196"/>
                <a:gd name="T26" fmla="*/ 45 w 279"/>
                <a:gd name="T27" fmla="*/ 35 h 196"/>
                <a:gd name="T28" fmla="*/ 0 w 279"/>
                <a:gd name="T29" fmla="*/ 104 h 196"/>
                <a:gd name="T30" fmla="*/ 0 w 279"/>
                <a:gd name="T31" fmla="*/ 104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9" h="196">
                  <a:moveTo>
                    <a:pt x="0" y="104"/>
                  </a:moveTo>
                  <a:lnTo>
                    <a:pt x="38" y="163"/>
                  </a:lnTo>
                  <a:lnTo>
                    <a:pt x="78" y="196"/>
                  </a:lnTo>
                  <a:lnTo>
                    <a:pt x="161" y="156"/>
                  </a:lnTo>
                  <a:lnTo>
                    <a:pt x="173" y="123"/>
                  </a:lnTo>
                  <a:lnTo>
                    <a:pt x="234" y="52"/>
                  </a:lnTo>
                  <a:lnTo>
                    <a:pt x="270" y="35"/>
                  </a:lnTo>
                  <a:lnTo>
                    <a:pt x="279" y="0"/>
                  </a:lnTo>
                  <a:lnTo>
                    <a:pt x="184" y="31"/>
                  </a:lnTo>
                  <a:lnTo>
                    <a:pt x="184" y="31"/>
                  </a:lnTo>
                  <a:lnTo>
                    <a:pt x="182" y="31"/>
                  </a:lnTo>
                  <a:lnTo>
                    <a:pt x="151" y="5"/>
                  </a:lnTo>
                  <a:lnTo>
                    <a:pt x="80" y="2"/>
                  </a:lnTo>
                  <a:lnTo>
                    <a:pt x="45" y="35"/>
                  </a:lnTo>
                  <a:lnTo>
                    <a:pt x="0" y="104"/>
                  </a:lnTo>
                  <a:lnTo>
                    <a:pt x="0" y="104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F17FCF12-EE3D-974F-A4C2-103881473533}"/>
              </a:ext>
            </a:extLst>
          </p:cNvPr>
          <p:cNvSpPr txBox="1"/>
          <p:nvPr/>
        </p:nvSpPr>
        <p:spPr>
          <a:xfrm>
            <a:off x="211132" y="1841473"/>
            <a:ext cx="3788264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1143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2286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3429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4572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5715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6858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8001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9144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l"/>
            <a:r>
              <a:rPr lang="ru-RU" sz="1800" b="0" dirty="0">
                <a:latin typeface="Calibri" panose="020F0502020204030204" pitchFamily="34" charset="0"/>
              </a:rPr>
              <a:t>участников – учеников 1-11 классов (1/3 от общей численности в РФ)</a:t>
            </a:r>
            <a:endParaRPr lang="ru-RU" sz="1800" b="0" dirty="0"/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C711B341-707B-6145-8ECD-08B75076489F}"/>
              </a:ext>
            </a:extLst>
          </p:cNvPr>
          <p:cNvSpPr txBox="1"/>
          <p:nvPr/>
        </p:nvSpPr>
        <p:spPr>
          <a:xfrm>
            <a:off x="5910259" y="2340101"/>
            <a:ext cx="1360494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1143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2286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3429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4572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5715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6858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8001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9144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r"/>
            <a:r>
              <a:rPr lang="ru-RU" sz="1800" b="0" dirty="0">
                <a:latin typeface="Calibri" panose="020F0502020204030204" pitchFamily="34" charset="0"/>
              </a:rPr>
              <a:t>с общей аудиторией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1031BAF-B895-FB4B-955F-A388E2EA4C89}"/>
              </a:ext>
            </a:extLst>
          </p:cNvPr>
          <p:cNvSpPr txBox="1"/>
          <p:nvPr/>
        </p:nvSpPr>
        <p:spPr>
          <a:xfrm>
            <a:off x="5322312" y="3399592"/>
            <a:ext cx="2045567" cy="7694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1143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2286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3429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4572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5715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6858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8001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9144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l"/>
            <a:r>
              <a:rPr lang="ru-RU" sz="4400" dirty="0">
                <a:solidFill>
                  <a:schemeClr val="accent6"/>
                </a:solidFill>
                <a:latin typeface="Calibri" panose="020F0502020204030204" pitchFamily="34" charset="0"/>
              </a:rPr>
              <a:t>2,2 млн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ACE4C0F-ABEA-C740-9D34-783A60F20138}"/>
              </a:ext>
            </a:extLst>
          </p:cNvPr>
          <p:cNvSpPr txBox="1"/>
          <p:nvPr/>
        </p:nvSpPr>
        <p:spPr>
          <a:xfrm>
            <a:off x="6344174" y="3938181"/>
            <a:ext cx="1275810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1143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2286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3429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4572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5715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6858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8001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9144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l"/>
            <a:r>
              <a:rPr lang="ru-RU" sz="1800" b="0" dirty="0">
                <a:latin typeface="Calibri" panose="020F0502020204030204" pitchFamily="34" charset="0"/>
              </a:rPr>
              <a:t>человек</a:t>
            </a:r>
          </a:p>
        </p:txBody>
      </p:sp>
    </p:spTree>
    <p:extLst>
      <p:ext uri="{BB962C8B-B14F-4D97-AF65-F5344CB8AC3E}">
        <p14:creationId xmlns:p14="http://schemas.microsoft.com/office/powerpoint/2010/main" val="2842799981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1005852" y="6313819"/>
            <a:ext cx="347949" cy="365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1143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2286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3429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4572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5715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6858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8001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9144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ctr"/>
            <a:endParaRPr lang="ru-RU" sz="3600"/>
          </a:p>
        </p:txBody>
      </p:sp>
      <p:sp>
        <p:nvSpPr>
          <p:cNvPr id="7" name="Номер слайда 3">
            <a:extLst>
              <a:ext uri="{FF2B5EF4-FFF2-40B4-BE49-F238E27FC236}">
                <a16:creationId xmlns:a16="http://schemas.microsoft.com/office/drawing/2014/main" id="{3BCA1009-615F-624D-A0AA-8CFEBD53CA0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1776726" y="6536531"/>
            <a:ext cx="233135" cy="238837"/>
          </a:xfrm>
        </p:spPr>
        <p:txBody>
          <a:bodyPr/>
          <a:lstStyle>
            <a:defPPr marL="0" marR="0" indent="0" algn="l" defTabSz="2286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20538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8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57150" algn="ctr" defTabSz="20538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8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114300" algn="ctr" defTabSz="20538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8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171450" algn="ctr" defTabSz="20538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8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228600" algn="ctr" defTabSz="20538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8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285750" algn="ctr" defTabSz="20538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8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342900" algn="ctr" defTabSz="20538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8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400050" algn="ctr" defTabSz="20538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8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457200" algn="ctr" defTabSz="20538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8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B90C9A9C-E590-4B91-8AA0-E391AF64E248}" type="slidenum">
              <a:rPr lang="ru-RU" sz="1200" b="1" smtClean="0"/>
              <a:pPr/>
              <a:t>2</a:t>
            </a:fld>
            <a:endParaRPr lang="ru-RU" sz="1200" b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27BA048-4353-864D-A06E-C0ECC5725706}"/>
              </a:ext>
            </a:extLst>
          </p:cNvPr>
          <p:cNvSpPr txBox="1"/>
          <p:nvPr/>
        </p:nvSpPr>
        <p:spPr>
          <a:xfrm>
            <a:off x="668674" y="3348455"/>
            <a:ext cx="12521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1143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2286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3429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4572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5715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6858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8001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9144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lang="ru-RU" sz="1400" b="0" i="1" dirty="0">
                <a:latin typeface="Calibri" panose="020F0502020204030204" pitchFamily="34" charset="0"/>
              </a:rPr>
              <a:t>Алгоритмы. Код. Команда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A81DD28-C23B-4E40-A25A-8250129EBF7B}"/>
              </a:ext>
            </a:extLst>
          </p:cNvPr>
          <p:cNvSpPr txBox="1"/>
          <p:nvPr/>
        </p:nvSpPr>
        <p:spPr>
          <a:xfrm>
            <a:off x="10512197" y="2450469"/>
            <a:ext cx="1119879" cy="584774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1143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2286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3429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4572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5715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6858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8001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9144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ctr"/>
            <a:r>
              <a:rPr lang="ru-RU" dirty="0">
                <a:solidFill>
                  <a:schemeClr val="bg1"/>
                </a:solidFill>
                <a:latin typeface="Calibri Light" panose="020F0302020204030204" pitchFamily="34" charset="0"/>
              </a:rPr>
              <a:t>Май 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Calibri Light" panose="020F0302020204030204" pitchFamily="34" charset="0"/>
              </a:rPr>
              <a:t>20</a:t>
            </a:r>
            <a:r>
              <a:rPr lang="en-US" dirty="0">
                <a:solidFill>
                  <a:schemeClr val="bg1"/>
                </a:solidFill>
                <a:latin typeface="Calibri Light" panose="020F0302020204030204" pitchFamily="34" charset="0"/>
              </a:rPr>
              <a:t>19</a:t>
            </a:r>
            <a:endParaRPr lang="ru-RU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DC503C6-6A13-884B-B4BA-43A3621189C0}"/>
              </a:ext>
            </a:extLst>
          </p:cNvPr>
          <p:cNvSpPr txBox="1"/>
          <p:nvPr/>
        </p:nvSpPr>
        <p:spPr>
          <a:xfrm>
            <a:off x="771694" y="2450468"/>
            <a:ext cx="2719465" cy="584774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1143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2286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3429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4572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5715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6858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8001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9144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ctr"/>
            <a:r>
              <a:rPr lang="ru-RU" dirty="0">
                <a:solidFill>
                  <a:schemeClr val="bg1"/>
                </a:solidFill>
                <a:latin typeface="Calibri Light" panose="020F0302020204030204" pitchFamily="34" charset="0"/>
              </a:rPr>
              <a:t>Декабрь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Calibri Light" panose="020F0302020204030204" pitchFamily="34" charset="0"/>
              </a:rPr>
              <a:t>20</a:t>
            </a:r>
            <a:r>
              <a:rPr lang="en-US" dirty="0">
                <a:solidFill>
                  <a:schemeClr val="bg1"/>
                </a:solidFill>
                <a:latin typeface="Calibri Light" panose="020F0302020204030204" pitchFamily="34" charset="0"/>
              </a:rPr>
              <a:t>1</a:t>
            </a:r>
            <a:r>
              <a:rPr lang="ru-RU" dirty="0">
                <a:solidFill>
                  <a:schemeClr val="bg1"/>
                </a:solidFill>
                <a:latin typeface="Calibri Light" panose="020F0302020204030204" pitchFamily="34" charset="0"/>
              </a:rPr>
              <a:t>8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C226C75-D938-3841-AD61-EAACDA7A29A0}"/>
              </a:ext>
            </a:extLst>
          </p:cNvPr>
          <p:cNvSpPr txBox="1"/>
          <p:nvPr/>
        </p:nvSpPr>
        <p:spPr>
          <a:xfrm>
            <a:off x="8502403" y="2450469"/>
            <a:ext cx="1119879" cy="584774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1143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2286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3429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4572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5715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6858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8001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9144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ctr"/>
            <a:r>
              <a:rPr lang="ru-RU" dirty="0">
                <a:solidFill>
                  <a:schemeClr val="bg1"/>
                </a:solidFill>
                <a:latin typeface="Calibri Light" panose="020F0302020204030204" pitchFamily="34" charset="0"/>
              </a:rPr>
              <a:t>Апрель 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Calibri Light" panose="020F0302020204030204" pitchFamily="34" charset="0"/>
              </a:rPr>
              <a:t>20</a:t>
            </a:r>
            <a:r>
              <a:rPr lang="en-US" dirty="0">
                <a:solidFill>
                  <a:schemeClr val="bg1"/>
                </a:solidFill>
                <a:latin typeface="Calibri Light" panose="020F0302020204030204" pitchFamily="34" charset="0"/>
              </a:rPr>
              <a:t>19</a:t>
            </a:r>
            <a:endParaRPr lang="ru-RU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2B4680C-0338-4948-A692-6DB0DE74F902}"/>
              </a:ext>
            </a:extLst>
          </p:cNvPr>
          <p:cNvSpPr txBox="1"/>
          <p:nvPr/>
        </p:nvSpPr>
        <p:spPr>
          <a:xfrm>
            <a:off x="6454236" y="2450468"/>
            <a:ext cx="1155303" cy="584773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1143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2286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3429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4572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5715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6858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8001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9144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ctr"/>
            <a:r>
              <a:rPr lang="ru-RU" dirty="0">
                <a:solidFill>
                  <a:schemeClr val="bg1"/>
                </a:solidFill>
                <a:latin typeface="Calibri Light" panose="020F0302020204030204" pitchFamily="34" charset="0"/>
              </a:rPr>
              <a:t>Март 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Calibri Light" panose="020F0302020204030204" pitchFamily="34" charset="0"/>
              </a:rPr>
              <a:t>20</a:t>
            </a:r>
            <a:r>
              <a:rPr lang="en-US" dirty="0">
                <a:solidFill>
                  <a:schemeClr val="bg1"/>
                </a:solidFill>
                <a:latin typeface="Calibri Light" panose="020F0302020204030204" pitchFamily="34" charset="0"/>
              </a:rPr>
              <a:t>19</a:t>
            </a:r>
            <a:endParaRPr lang="ru-RU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DBA2FDC-403C-FB4E-BD96-5C0A362BE7C3}"/>
              </a:ext>
            </a:extLst>
          </p:cNvPr>
          <p:cNvSpPr txBox="1"/>
          <p:nvPr/>
        </p:nvSpPr>
        <p:spPr>
          <a:xfrm>
            <a:off x="4411657" y="2450469"/>
            <a:ext cx="1165737" cy="584773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1143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2286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3429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4572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5715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6858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8001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9144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ctr"/>
            <a:r>
              <a:rPr lang="ru-RU" dirty="0">
                <a:solidFill>
                  <a:schemeClr val="bg1"/>
                </a:solidFill>
                <a:latin typeface="Calibri Light" panose="020F0302020204030204" pitchFamily="34" charset="0"/>
              </a:rPr>
              <a:t>Февраль 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Calibri Light" panose="020F0302020204030204" pitchFamily="34" charset="0"/>
              </a:rPr>
              <a:t>20</a:t>
            </a:r>
            <a:r>
              <a:rPr lang="en-US" dirty="0">
                <a:solidFill>
                  <a:schemeClr val="bg1"/>
                </a:solidFill>
                <a:latin typeface="Calibri Light" panose="020F0302020204030204" pitchFamily="34" charset="0"/>
              </a:rPr>
              <a:t>19</a:t>
            </a:r>
            <a:endParaRPr lang="ru-RU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22" name="Стрелка: штриховая вправо 21">
            <a:extLst>
              <a:ext uri="{FF2B5EF4-FFF2-40B4-BE49-F238E27FC236}">
                <a16:creationId xmlns:a16="http://schemas.microsoft.com/office/drawing/2014/main" id="{D3A0C1FB-CEAE-9540-8B25-AB2D9217E45D}"/>
              </a:ext>
            </a:extLst>
          </p:cNvPr>
          <p:cNvSpPr/>
          <p:nvPr/>
        </p:nvSpPr>
        <p:spPr>
          <a:xfrm>
            <a:off x="3523574" y="2543216"/>
            <a:ext cx="878158" cy="434976"/>
          </a:xfrm>
          <a:prstGeom prst="stripedRightArrow">
            <a:avLst>
              <a:gd name="adj1" fmla="val 74331"/>
              <a:gd name="adj2" fmla="val 50000"/>
            </a:avLst>
          </a:prstGeom>
          <a:solidFill>
            <a:srgbClr val="00206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1143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2286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3429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4572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5715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6858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8001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9144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marR="0" indent="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5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31" name="Стрелка: штриховая вправо 30">
            <a:extLst>
              <a:ext uri="{FF2B5EF4-FFF2-40B4-BE49-F238E27FC236}">
                <a16:creationId xmlns:a16="http://schemas.microsoft.com/office/drawing/2014/main" id="{91F801D4-2872-9F40-9814-7200302F7570}"/>
              </a:ext>
            </a:extLst>
          </p:cNvPr>
          <p:cNvSpPr/>
          <p:nvPr/>
        </p:nvSpPr>
        <p:spPr>
          <a:xfrm>
            <a:off x="5584002" y="2533062"/>
            <a:ext cx="878158" cy="434976"/>
          </a:xfrm>
          <a:prstGeom prst="stripedRightArrow">
            <a:avLst>
              <a:gd name="adj1" fmla="val 74331"/>
              <a:gd name="adj2" fmla="val 50000"/>
            </a:avLst>
          </a:prstGeom>
          <a:solidFill>
            <a:srgbClr val="00206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1143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2286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3429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4572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5715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6858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8001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9144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marR="0" indent="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5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33" name="Стрелка: штриховая вправо 32">
            <a:extLst>
              <a:ext uri="{FF2B5EF4-FFF2-40B4-BE49-F238E27FC236}">
                <a16:creationId xmlns:a16="http://schemas.microsoft.com/office/drawing/2014/main" id="{DCC65CDB-A65C-AA42-81E3-1702B2AB4912}"/>
              </a:ext>
            </a:extLst>
          </p:cNvPr>
          <p:cNvSpPr/>
          <p:nvPr/>
        </p:nvSpPr>
        <p:spPr>
          <a:xfrm>
            <a:off x="7620786" y="2533062"/>
            <a:ext cx="878158" cy="434976"/>
          </a:xfrm>
          <a:prstGeom prst="stripedRightArrow">
            <a:avLst>
              <a:gd name="adj1" fmla="val 74331"/>
              <a:gd name="adj2" fmla="val 50000"/>
            </a:avLst>
          </a:prstGeom>
          <a:solidFill>
            <a:srgbClr val="00206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1143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2286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3429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4572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5715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6858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8001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9144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marR="0" indent="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5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35" name="Стрелка: штриховая вправо 34">
            <a:extLst>
              <a:ext uri="{FF2B5EF4-FFF2-40B4-BE49-F238E27FC236}">
                <a16:creationId xmlns:a16="http://schemas.microsoft.com/office/drawing/2014/main" id="{0331BF14-BBE2-E244-BDB8-E0518AD4D7D0}"/>
              </a:ext>
            </a:extLst>
          </p:cNvPr>
          <p:cNvSpPr/>
          <p:nvPr/>
        </p:nvSpPr>
        <p:spPr>
          <a:xfrm>
            <a:off x="9630577" y="2543217"/>
            <a:ext cx="878158" cy="434976"/>
          </a:xfrm>
          <a:prstGeom prst="stripedRightArrow">
            <a:avLst>
              <a:gd name="adj1" fmla="val 74331"/>
              <a:gd name="adj2" fmla="val 50000"/>
            </a:avLst>
          </a:prstGeom>
          <a:solidFill>
            <a:srgbClr val="00206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1143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2286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3429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4572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5715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6858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8001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9144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marR="0" indent="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5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863C00E-E43E-0F41-B9CB-259152E38B3A}"/>
              </a:ext>
            </a:extLst>
          </p:cNvPr>
          <p:cNvSpPr txBox="1"/>
          <p:nvPr/>
        </p:nvSpPr>
        <p:spPr>
          <a:xfrm>
            <a:off x="10445235" y="3347781"/>
            <a:ext cx="1300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1143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2286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3429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4572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5715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6858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8001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9144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lang="ru-RU" sz="1400" b="0" i="1" dirty="0">
                <a:latin typeface="Calibri" panose="020F0502020204030204" pitchFamily="34" charset="0"/>
              </a:rPr>
              <a:t>Безопасность в Интернете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51BD9FE-ADAD-8645-8C32-E54FC7F2BEE4}"/>
              </a:ext>
            </a:extLst>
          </p:cNvPr>
          <p:cNvSpPr txBox="1"/>
          <p:nvPr/>
        </p:nvSpPr>
        <p:spPr>
          <a:xfrm>
            <a:off x="4137151" y="3348455"/>
            <a:ext cx="17817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1143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2286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3429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4572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5715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6858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8001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9144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lang="ru-RU" sz="1400" b="0" i="1" dirty="0">
                <a:latin typeface="Calibri" panose="020F0502020204030204" pitchFamily="34" charset="0"/>
              </a:rPr>
              <a:t>Искусственный интеллект и машинное обучение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6BB0D26-EC88-6140-BB15-4101CEFF54E8}"/>
              </a:ext>
            </a:extLst>
          </p:cNvPr>
          <p:cNvSpPr txBox="1"/>
          <p:nvPr/>
        </p:nvSpPr>
        <p:spPr>
          <a:xfrm>
            <a:off x="6153550" y="3348455"/>
            <a:ext cx="1781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1143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2286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3429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4572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5715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6858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8001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9144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lang="ru-RU" sz="1400" b="0" i="1" dirty="0">
                <a:latin typeface="Calibri" panose="020F0502020204030204" pitchFamily="34" charset="0"/>
              </a:rPr>
              <a:t>Нейронные сети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044659A-844C-244A-A113-D3268BA336EA}"/>
              </a:ext>
            </a:extLst>
          </p:cNvPr>
          <p:cNvSpPr txBox="1"/>
          <p:nvPr/>
        </p:nvSpPr>
        <p:spPr>
          <a:xfrm>
            <a:off x="8307915" y="3348456"/>
            <a:ext cx="1561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1143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2286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3429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4572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5715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6858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8001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9144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lang="ru-RU" sz="1400" b="0" i="1" dirty="0">
                <a:latin typeface="Calibri" panose="020F0502020204030204" pitchFamily="34" charset="0"/>
              </a:rPr>
              <a:t>Управление проектами</a:t>
            </a:r>
          </a:p>
        </p:txBody>
      </p:sp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77A9155D-75CE-2545-9B33-E32E596BB9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53" t="21089" r="7404" b="20799"/>
          <a:stretch/>
        </p:blipFill>
        <p:spPr>
          <a:xfrm>
            <a:off x="10226448" y="4745385"/>
            <a:ext cx="1570458" cy="352202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8E8CD6DE-BEA6-334D-B7D4-2CD3E37064C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486" t="17359" r="17319" b="26094"/>
          <a:stretch/>
        </p:blipFill>
        <p:spPr>
          <a:xfrm>
            <a:off x="6635749" y="4660719"/>
            <a:ext cx="1016001" cy="51137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7A2A721-510E-2C41-934D-0040A6CA717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657" t="23492" r="8797" b="20042"/>
          <a:stretch/>
        </p:blipFill>
        <p:spPr>
          <a:xfrm>
            <a:off x="8577647" y="4603035"/>
            <a:ext cx="1111934" cy="60723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3665D44-FB50-9349-B450-759CA2DBCF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21818" y="4744830"/>
            <a:ext cx="1781792" cy="468519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C2D8710F-82AB-654C-BC04-04A14357BAE6}"/>
              </a:ext>
            </a:extLst>
          </p:cNvPr>
          <p:cNvSpPr txBox="1">
            <a:spLocks/>
          </p:cNvSpPr>
          <p:nvPr/>
        </p:nvSpPr>
        <p:spPr>
          <a:xfrm>
            <a:off x="570608" y="5100401"/>
            <a:ext cx="1796698" cy="3178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b">
            <a:no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1143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2286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3429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4572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5715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6858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8001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9144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lang="ru-RU" b="1" dirty="0">
                <a:solidFill>
                  <a:srgbClr val="273171"/>
                </a:solidFill>
                <a:latin typeface="Calibri Light" panose="020F0302020204030204" pitchFamily="34" charset="0"/>
                <a:sym typeface="Helvetica Neue"/>
              </a:rPr>
              <a:t>Все партнеры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AA1406B-5C44-B443-A1A9-76FE24BDAA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5771" y="4695520"/>
            <a:ext cx="1307873" cy="511378"/>
          </a:xfrm>
          <a:prstGeom prst="rect">
            <a:avLst/>
          </a:prstGeom>
        </p:spPr>
      </p:pic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8794DE1D-31E4-E643-8BBB-D86365934809}"/>
              </a:ext>
            </a:extLst>
          </p:cNvPr>
          <p:cNvSpPr txBox="1">
            <a:spLocks/>
          </p:cNvSpPr>
          <p:nvPr/>
        </p:nvSpPr>
        <p:spPr>
          <a:xfrm>
            <a:off x="2203358" y="291047"/>
            <a:ext cx="7666412" cy="49572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Даты тематических «Уроков Цифры» в январе-мае 2019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F97D4E2-2B55-A34A-A25C-5A52B9BB4C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2069" y="153461"/>
            <a:ext cx="2031341" cy="788505"/>
          </a:xfrm>
          <a:prstGeom prst="rect">
            <a:avLst/>
          </a:prstGeom>
        </p:spPr>
      </p:pic>
      <p:sp>
        <p:nvSpPr>
          <p:cNvPr id="25" name="Заголовок 1">
            <a:extLst>
              <a:ext uri="{FF2B5EF4-FFF2-40B4-BE49-F238E27FC236}">
                <a16:creationId xmlns:a16="http://schemas.microsoft.com/office/drawing/2014/main" id="{49D4731F-A8C8-AD4E-9EBC-544B7833D633}"/>
              </a:ext>
            </a:extLst>
          </p:cNvPr>
          <p:cNvSpPr txBox="1">
            <a:spLocks/>
          </p:cNvSpPr>
          <p:nvPr/>
        </p:nvSpPr>
        <p:spPr>
          <a:xfrm>
            <a:off x="2987843" y="6025383"/>
            <a:ext cx="1796698" cy="3178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b">
            <a:no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1143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2286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3429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4572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5715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6858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8001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9144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lang="ru-RU" b="1" dirty="0">
                <a:solidFill>
                  <a:srgbClr val="C00000"/>
                </a:solidFill>
                <a:latin typeface="Calibri Light" panose="020F0302020204030204" pitchFamily="34" charset="0"/>
                <a:sym typeface="Helvetica Neue"/>
              </a:rPr>
              <a:t>Мы здесь</a:t>
            </a:r>
          </a:p>
        </p:txBody>
      </p:sp>
      <p:sp>
        <p:nvSpPr>
          <p:cNvPr id="26" name="Заголовок 1">
            <a:extLst>
              <a:ext uri="{FF2B5EF4-FFF2-40B4-BE49-F238E27FC236}">
                <a16:creationId xmlns:a16="http://schemas.microsoft.com/office/drawing/2014/main" id="{B321F74A-6640-6349-B86C-7629A068C916}"/>
              </a:ext>
            </a:extLst>
          </p:cNvPr>
          <p:cNvSpPr txBox="1">
            <a:spLocks/>
          </p:cNvSpPr>
          <p:nvPr/>
        </p:nvSpPr>
        <p:spPr>
          <a:xfrm>
            <a:off x="4128591" y="1633851"/>
            <a:ext cx="1796698" cy="3178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b">
            <a:no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1143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2286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3429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4572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5715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6858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8001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9144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lang="ru-RU" b="1" dirty="0">
                <a:solidFill>
                  <a:srgbClr val="C00000"/>
                </a:solidFill>
                <a:latin typeface="Calibri Light" panose="020F0302020204030204" pitchFamily="34" charset="0"/>
                <a:sym typeface="Helvetica Neue"/>
              </a:rPr>
              <a:t>20.02 – </a:t>
            </a:r>
            <a:r>
              <a:rPr lang="ru-RU" dirty="0">
                <a:solidFill>
                  <a:srgbClr val="C00000"/>
                </a:solidFill>
                <a:latin typeface="Calibri Light" panose="020F0302020204030204" pitchFamily="34" charset="0"/>
              </a:rPr>
              <a:t>28</a:t>
            </a:r>
            <a:r>
              <a:rPr lang="ru-RU" b="1" dirty="0">
                <a:solidFill>
                  <a:srgbClr val="C00000"/>
                </a:solidFill>
                <a:latin typeface="Calibri Light" panose="020F0302020204030204" pitchFamily="34" charset="0"/>
                <a:sym typeface="Helvetica Neue"/>
              </a:rPr>
              <a:t>.02</a:t>
            </a:r>
          </a:p>
        </p:txBody>
      </p:sp>
      <p:sp>
        <p:nvSpPr>
          <p:cNvPr id="27" name="Заголовок 1">
            <a:extLst>
              <a:ext uri="{FF2B5EF4-FFF2-40B4-BE49-F238E27FC236}">
                <a16:creationId xmlns:a16="http://schemas.microsoft.com/office/drawing/2014/main" id="{046C01DD-3C48-3542-8E89-7FA97860FF20}"/>
              </a:ext>
            </a:extLst>
          </p:cNvPr>
          <p:cNvSpPr txBox="1">
            <a:spLocks/>
          </p:cNvSpPr>
          <p:nvPr/>
        </p:nvSpPr>
        <p:spPr>
          <a:xfrm>
            <a:off x="6090736" y="1627501"/>
            <a:ext cx="1796698" cy="3178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b">
            <a:no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1143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2286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3429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4572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5715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6858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8001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9144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lang="ru-RU" b="1" dirty="0">
                <a:solidFill>
                  <a:srgbClr val="C00000"/>
                </a:solidFill>
                <a:latin typeface="Calibri Light" panose="020F0302020204030204" pitchFamily="34" charset="0"/>
                <a:sym typeface="Helvetica Neue"/>
              </a:rPr>
              <a:t>25.03 – 31.03</a:t>
            </a:r>
          </a:p>
        </p:txBody>
      </p:sp>
      <p:sp>
        <p:nvSpPr>
          <p:cNvPr id="38" name="Заголовок 1">
            <a:extLst>
              <a:ext uri="{FF2B5EF4-FFF2-40B4-BE49-F238E27FC236}">
                <a16:creationId xmlns:a16="http://schemas.microsoft.com/office/drawing/2014/main" id="{AF17E710-6354-F344-80FB-8A3CC4D3DD28}"/>
              </a:ext>
            </a:extLst>
          </p:cNvPr>
          <p:cNvSpPr txBox="1">
            <a:spLocks/>
          </p:cNvSpPr>
          <p:nvPr/>
        </p:nvSpPr>
        <p:spPr>
          <a:xfrm>
            <a:off x="8169297" y="1631734"/>
            <a:ext cx="1796698" cy="3178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b">
            <a:no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1143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2286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3429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4572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5715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6858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8001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9144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lang="ru-RU" b="1" dirty="0">
                <a:solidFill>
                  <a:srgbClr val="C00000"/>
                </a:solidFill>
                <a:latin typeface="Calibri Light" panose="020F0302020204030204" pitchFamily="34" charset="0"/>
                <a:sym typeface="Helvetica Neue"/>
              </a:rPr>
              <a:t>22.04 – </a:t>
            </a:r>
            <a:r>
              <a:rPr lang="ru-RU" dirty="0">
                <a:solidFill>
                  <a:srgbClr val="C00000"/>
                </a:solidFill>
                <a:latin typeface="Calibri Light" panose="020F0302020204030204" pitchFamily="34" charset="0"/>
              </a:rPr>
              <a:t>28</a:t>
            </a:r>
            <a:r>
              <a:rPr lang="ru-RU" b="1" dirty="0">
                <a:solidFill>
                  <a:srgbClr val="C00000"/>
                </a:solidFill>
                <a:latin typeface="Calibri Light" panose="020F0302020204030204" pitchFamily="34" charset="0"/>
                <a:sym typeface="Helvetica Neue"/>
              </a:rPr>
              <a:t>.04</a:t>
            </a:r>
          </a:p>
        </p:txBody>
      </p:sp>
      <p:sp>
        <p:nvSpPr>
          <p:cNvPr id="41" name="Заголовок 1">
            <a:extLst>
              <a:ext uri="{FF2B5EF4-FFF2-40B4-BE49-F238E27FC236}">
                <a16:creationId xmlns:a16="http://schemas.microsoft.com/office/drawing/2014/main" id="{B6B2A3C4-38E1-D44C-A64C-CE0BC9A11226}"/>
              </a:ext>
            </a:extLst>
          </p:cNvPr>
          <p:cNvSpPr txBox="1">
            <a:spLocks/>
          </p:cNvSpPr>
          <p:nvPr/>
        </p:nvSpPr>
        <p:spPr>
          <a:xfrm>
            <a:off x="10116623" y="1631735"/>
            <a:ext cx="1796698" cy="3178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b">
            <a:no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1143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2286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3429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4572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5715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6858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8001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9144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lang="ru-RU" b="1" dirty="0">
                <a:solidFill>
                  <a:srgbClr val="C00000"/>
                </a:solidFill>
                <a:latin typeface="Calibri Light" panose="020F0302020204030204" pitchFamily="34" charset="0"/>
                <a:sym typeface="Helvetica Neue"/>
              </a:rPr>
              <a:t>13.05 – 19.05</a:t>
            </a:r>
          </a:p>
        </p:txBody>
      </p: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BA503F49-038E-F142-90BB-E434DB77834F}"/>
              </a:ext>
            </a:extLst>
          </p:cNvPr>
          <p:cNvCxnSpPr>
            <a:cxnSpLocks/>
          </p:cNvCxnSpPr>
          <p:nvPr/>
        </p:nvCxnSpPr>
        <p:spPr>
          <a:xfrm>
            <a:off x="3879854" y="1195917"/>
            <a:ext cx="0" cy="4868333"/>
          </a:xfrm>
          <a:prstGeom prst="straightConnector1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858FC439-A553-994A-8C41-184933C407A7}"/>
              </a:ext>
            </a:extLst>
          </p:cNvPr>
          <p:cNvSpPr txBox="1">
            <a:spLocks/>
          </p:cNvSpPr>
          <p:nvPr/>
        </p:nvSpPr>
        <p:spPr>
          <a:xfrm>
            <a:off x="1317664" y="1669837"/>
            <a:ext cx="1796698" cy="3178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b">
            <a:no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1143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2286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3429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4572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5715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6858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8001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9144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lang="ru-RU" dirty="0">
                <a:solidFill>
                  <a:srgbClr val="C00000"/>
                </a:solidFill>
                <a:latin typeface="Calibri Light" panose="020F0302020204030204" pitchFamily="34" charset="0"/>
              </a:rPr>
              <a:t>Стартовый</a:t>
            </a:r>
            <a:r>
              <a:rPr lang="ru-RU" b="1" dirty="0">
                <a:solidFill>
                  <a:srgbClr val="C00000"/>
                </a:solidFill>
                <a:latin typeface="Calibri Light" panose="020F0302020204030204" pitchFamily="34" charset="0"/>
                <a:sym typeface="Helvetica Neue"/>
              </a:rPr>
              <a:t> урок</a:t>
            </a:r>
          </a:p>
          <a:p>
            <a:endParaRPr lang="ru-RU" b="1" dirty="0">
              <a:solidFill>
                <a:srgbClr val="C00000"/>
              </a:solidFill>
              <a:latin typeface="Calibri Light" panose="020F0302020204030204" pitchFamily="34" charset="0"/>
              <a:sym typeface="Helvetica Neue"/>
            </a:endParaRPr>
          </a:p>
          <a:p>
            <a:r>
              <a:rPr lang="ru-RU" dirty="0">
                <a:solidFill>
                  <a:srgbClr val="C00000"/>
                </a:solidFill>
                <a:latin typeface="Calibri Light" panose="020F0302020204030204" pitchFamily="34" charset="0"/>
              </a:rPr>
              <a:t>03.12 – 16.12</a:t>
            </a:r>
            <a:endParaRPr lang="ru-RU" b="1" dirty="0">
              <a:solidFill>
                <a:srgbClr val="C00000"/>
              </a:solidFill>
              <a:latin typeface="Calibri Light" panose="020F0302020204030204" pitchFamily="34" charset="0"/>
              <a:sym typeface="Helvetica Neue"/>
            </a:endParaRPr>
          </a:p>
        </p:txBody>
      </p:sp>
      <p:sp>
        <p:nvSpPr>
          <p:cNvPr id="23" name="Заголовок 1">
            <a:extLst>
              <a:ext uri="{FF2B5EF4-FFF2-40B4-BE49-F238E27FC236}">
                <a16:creationId xmlns:a16="http://schemas.microsoft.com/office/drawing/2014/main" id="{2175B2BC-DBC2-4542-9ACC-C984D2EDB478}"/>
              </a:ext>
            </a:extLst>
          </p:cNvPr>
          <p:cNvSpPr txBox="1">
            <a:spLocks/>
          </p:cNvSpPr>
          <p:nvPr/>
        </p:nvSpPr>
        <p:spPr>
          <a:xfrm>
            <a:off x="6989085" y="1174751"/>
            <a:ext cx="1796698" cy="3178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b">
            <a:no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1143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2286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3429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4572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5715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6858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8001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914400" algn="ctr" defTabSz="4107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lang="ru-RU" b="1" dirty="0">
                <a:solidFill>
                  <a:srgbClr val="C00000"/>
                </a:solidFill>
                <a:latin typeface="Calibri Light" panose="020F0302020204030204" pitchFamily="34" charset="0"/>
                <a:sym typeface="Helvetica Neue"/>
              </a:rPr>
              <a:t>Тематические уроки</a:t>
            </a:r>
          </a:p>
        </p:txBody>
      </p:sp>
    </p:spTree>
    <p:extLst>
      <p:ext uri="{BB962C8B-B14F-4D97-AF65-F5344CB8AC3E}">
        <p14:creationId xmlns:p14="http://schemas.microsoft.com/office/powerpoint/2010/main" val="280711592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1005852" y="6313819"/>
            <a:ext cx="347949" cy="365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F048B9-A513-1447-AA3A-18E823A0D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2499" y="81804"/>
            <a:ext cx="6468582" cy="1102038"/>
          </a:xfrm>
        </p:spPr>
        <p:txBody>
          <a:bodyPr>
            <a:normAutofit/>
          </a:bodyPr>
          <a:lstStyle>
            <a:defPPr>
              <a:defRPr lang="ru-RU"/>
            </a:defPPr>
            <a:lvl1pPr marL="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Организаторы и партнеры</a:t>
            </a:r>
          </a:p>
        </p:txBody>
      </p:sp>
      <p:sp>
        <p:nvSpPr>
          <p:cNvPr id="7" name="Номер слайда 3">
            <a:extLst>
              <a:ext uri="{FF2B5EF4-FFF2-40B4-BE49-F238E27FC236}">
                <a16:creationId xmlns:a16="http://schemas.microsoft.com/office/drawing/2014/main" id="{3BCA1009-615F-624D-A0AA-8CFEBD53C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7436" y="6356351"/>
            <a:ext cx="137057" cy="235962"/>
          </a:xfrm>
        </p:spPr>
        <p:txBody>
          <a:bodyPr/>
          <a:lstStyle>
            <a:defPPr>
              <a:defRPr lang="ru-RU"/>
            </a:defPPr>
            <a:lvl1pPr marL="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90C9A9C-E590-4B91-8AA0-E391AF64E248}" type="slidenum">
              <a:rPr lang="ru-RU" sz="1200" b="1"/>
              <a:pPr/>
              <a:t>3</a:t>
            </a:fld>
            <a:endParaRPr lang="ru-RU" sz="12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1D00A9-0CF1-154A-93A8-B86E62BE72C0}"/>
              </a:ext>
            </a:extLst>
          </p:cNvPr>
          <p:cNvSpPr txBox="1"/>
          <p:nvPr/>
        </p:nvSpPr>
        <p:spPr>
          <a:xfrm>
            <a:off x="705241" y="1588254"/>
            <a:ext cx="18263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>
                <a:solidFill>
                  <a:srgbClr val="273171"/>
                </a:solidFill>
                <a:latin typeface="Calibri Light" panose="020F0302020204030204" pitchFamily="34" charset="0"/>
              </a:rPr>
              <a:t>ОРГАНИЗАТОРЫ: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A1C2559-1BF5-3147-AC80-03A4177188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348" y="5220118"/>
            <a:ext cx="1908401" cy="46591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F1B8C5B-D319-AB4F-9A4D-C2A96E215946}"/>
              </a:ext>
            </a:extLst>
          </p:cNvPr>
          <p:cNvSpPr txBox="1"/>
          <p:nvPr/>
        </p:nvSpPr>
        <p:spPr>
          <a:xfrm rot="10800000" flipV="1">
            <a:off x="6169849" y="1588254"/>
            <a:ext cx="1389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>
                <a:solidFill>
                  <a:srgbClr val="273171"/>
                </a:solidFill>
                <a:latin typeface="Calibri Light" panose="020F0302020204030204" pitchFamily="34" charset="0"/>
              </a:rPr>
              <a:t>ПАРТНЕРЫ: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2428DBB4-1F64-F94E-8FB3-AA2DB288CA8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21" t="4828" r="3111" b="6226"/>
          <a:stretch/>
        </p:blipFill>
        <p:spPr>
          <a:xfrm>
            <a:off x="748017" y="2578428"/>
            <a:ext cx="2114498" cy="619848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FF528363-81C6-394D-9415-02F9B290CA7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486" t="17359" r="17319" b="26094"/>
          <a:stretch/>
        </p:blipFill>
        <p:spPr>
          <a:xfrm>
            <a:off x="4238400" y="2524328"/>
            <a:ext cx="1097686" cy="552492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21416BCF-659F-5443-8520-0DA03CBFD53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9353" t="21089" r="7404" b="20799"/>
          <a:stretch/>
        </p:blipFill>
        <p:spPr>
          <a:xfrm>
            <a:off x="5891273" y="3637444"/>
            <a:ext cx="2194151" cy="492075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48C5A7C0-D287-2749-9971-A1F9F6AE23F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9064" t="8734" r="8177" b="3805"/>
          <a:stretch/>
        </p:blipFill>
        <p:spPr>
          <a:xfrm>
            <a:off x="4270150" y="5020095"/>
            <a:ext cx="1540102" cy="608565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05E12B52-069F-3649-9F5A-2268492FB1B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9066" t="20511" r="15067" b="20098"/>
          <a:stretch/>
        </p:blipFill>
        <p:spPr>
          <a:xfrm>
            <a:off x="8908225" y="2579575"/>
            <a:ext cx="1233616" cy="58441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F51603E-6A33-964D-9391-B25BB466369D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572" t="34931" b="36662"/>
          <a:stretch/>
        </p:blipFill>
        <p:spPr>
          <a:xfrm>
            <a:off x="748017" y="3872630"/>
            <a:ext cx="2193115" cy="46591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C47A393-DCBB-194B-9B35-CB1BD6A29FE4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3657" t="23492" r="8797" b="20042"/>
          <a:stretch/>
        </p:blipFill>
        <p:spPr>
          <a:xfrm>
            <a:off x="4227390" y="3583524"/>
            <a:ext cx="1213839" cy="58441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DEEDA7C-411B-41A0-AD00-DA2503B126A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18249" y="2546388"/>
            <a:ext cx="2082750" cy="54765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9C0F19C-4960-E140-AFA9-A43963DE779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069" y="153461"/>
            <a:ext cx="2031341" cy="78850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DC6A365-5FCA-0244-B772-503A8BA7D30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774094" y="9711316"/>
            <a:ext cx="4636595" cy="144313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DC5AEF0-F204-A24D-949F-11CD26514AD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64139" y="5034603"/>
            <a:ext cx="1836860" cy="57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07644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</TotalTime>
  <Words>313</Words>
  <Application>Microsoft Office PowerPoint</Application>
  <PresentationFormat>Широкоэкранный</PresentationFormat>
  <Paragraphs>148</Paragraphs>
  <Slides>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Презентация PowerPoint</vt:lpstr>
      <vt:lpstr>Презентация PowerPoint</vt:lpstr>
      <vt:lpstr>Организаторы и партнеры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Varvara</dc:creator>
  <cp:lastModifiedBy>Andrey Selskiy</cp:lastModifiedBy>
  <cp:revision>88</cp:revision>
  <dcterms:created xsi:type="dcterms:W3CDTF">2018-12-24T13:46:37Z</dcterms:created>
  <dcterms:modified xsi:type="dcterms:W3CDTF">2019-02-06T15:58:09Z</dcterms:modified>
</cp:coreProperties>
</file>